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4" r:id="rId1"/>
  </p:sldMasterIdLst>
  <p:notesMasterIdLst>
    <p:notesMasterId r:id="rId14"/>
  </p:notesMasterIdLst>
  <p:handoutMasterIdLst>
    <p:handoutMasterId r:id="rId15"/>
  </p:handoutMasterIdLst>
  <p:sldIdLst>
    <p:sldId id="264" r:id="rId2"/>
    <p:sldId id="263" r:id="rId3"/>
    <p:sldId id="271" r:id="rId4"/>
    <p:sldId id="287" r:id="rId5"/>
    <p:sldId id="278" r:id="rId6"/>
    <p:sldId id="282" r:id="rId7"/>
    <p:sldId id="291" r:id="rId8"/>
    <p:sldId id="274" r:id="rId9"/>
    <p:sldId id="286" r:id="rId10"/>
    <p:sldId id="283" r:id="rId11"/>
    <p:sldId id="290" r:id="rId12"/>
    <p:sldId id="268" r:id="rId13"/>
  </p:sldIdLst>
  <p:sldSz cx="9144000" cy="6858000" type="screen4x3"/>
  <p:notesSz cx="6797675" cy="9928225"/>
  <p:defaultTextStyle>
    <a:defPPr>
      <a:defRPr lang="da-DK"/>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011" autoAdjust="0"/>
  </p:normalViewPr>
  <p:slideViewPr>
    <p:cSldViewPr>
      <p:cViewPr>
        <p:scale>
          <a:sx n="80" d="100"/>
          <a:sy n="80" d="100"/>
        </p:scale>
        <p:origin x="-86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95C67E-B5E9-427A-9D51-28DCA814260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da-DK"/>
        </a:p>
      </dgm:t>
    </dgm:pt>
    <dgm:pt modelId="{1CCB59AA-555B-4140-9744-BCB6E19242F2}">
      <dgm:prSet phldrT="[Text]"/>
      <dgm:spPr/>
      <dgm:t>
        <a:bodyPr/>
        <a:lstStyle/>
        <a:p>
          <a:r>
            <a:rPr lang="da-DK" dirty="0" smtClean="0"/>
            <a:t>Stage 1</a:t>
          </a:r>
          <a:endParaRPr lang="da-DK" dirty="0"/>
        </a:p>
      </dgm:t>
    </dgm:pt>
    <dgm:pt modelId="{F54F653A-2617-4314-96E8-C951FA7D4147}" type="parTrans" cxnId="{D3303219-5346-42A6-AD12-C4F7937AA7A0}">
      <dgm:prSet/>
      <dgm:spPr/>
      <dgm:t>
        <a:bodyPr/>
        <a:lstStyle/>
        <a:p>
          <a:endParaRPr lang="da-DK"/>
        </a:p>
      </dgm:t>
    </dgm:pt>
    <dgm:pt modelId="{497C3A42-DB4C-4251-B799-E13ED2D85DE6}" type="sibTrans" cxnId="{D3303219-5346-42A6-AD12-C4F7937AA7A0}">
      <dgm:prSet/>
      <dgm:spPr/>
      <dgm:t>
        <a:bodyPr/>
        <a:lstStyle/>
        <a:p>
          <a:endParaRPr lang="da-DK"/>
        </a:p>
      </dgm:t>
    </dgm:pt>
    <dgm:pt modelId="{711C85A9-9BE9-4409-8DB4-C355667EE8A9}">
      <dgm:prSet phldrT="[Text]" custT="1"/>
      <dgm:spPr/>
      <dgm:t>
        <a:bodyPr/>
        <a:lstStyle/>
        <a:p>
          <a:r>
            <a:rPr lang="fr-FR" sz="1800" dirty="0" smtClean="0">
              <a:latin typeface="Tahoma" pitchFamily="34" charset="0"/>
              <a:ea typeface="Tahoma" pitchFamily="34" charset="0"/>
              <a:cs typeface="Tahoma" pitchFamily="34" charset="0"/>
            </a:rPr>
            <a:t>Obtenir les listes de bénéficiaires des comités de crise de village et les faire approuver par la sous-préfecture. ADRA vérifie la sélection et inscrit les bénéficiaires dans le système d'enregistrement électronique</a:t>
          </a:r>
          <a:endParaRPr lang="da-DK" sz="1800" dirty="0">
            <a:latin typeface="Tahoma" pitchFamily="34" charset="0"/>
            <a:ea typeface="Tahoma" pitchFamily="34" charset="0"/>
            <a:cs typeface="Tahoma" pitchFamily="34" charset="0"/>
          </a:endParaRPr>
        </a:p>
      </dgm:t>
    </dgm:pt>
    <dgm:pt modelId="{BBC5062C-425A-48D2-A2F4-B85B2FCEBF6D}" type="parTrans" cxnId="{094FCCF5-9217-44B1-AF02-FF9CE4AFADCE}">
      <dgm:prSet/>
      <dgm:spPr/>
      <dgm:t>
        <a:bodyPr/>
        <a:lstStyle/>
        <a:p>
          <a:endParaRPr lang="da-DK"/>
        </a:p>
      </dgm:t>
    </dgm:pt>
    <dgm:pt modelId="{587EA543-8C45-4AAB-B2AC-EDB790E40D03}" type="sibTrans" cxnId="{094FCCF5-9217-44B1-AF02-FF9CE4AFADCE}">
      <dgm:prSet/>
      <dgm:spPr/>
      <dgm:t>
        <a:bodyPr/>
        <a:lstStyle/>
        <a:p>
          <a:endParaRPr lang="da-DK"/>
        </a:p>
      </dgm:t>
    </dgm:pt>
    <dgm:pt modelId="{8D8C03F2-21C1-4670-BEC4-69926F4C887B}">
      <dgm:prSet phldrT="[Text]"/>
      <dgm:spPr/>
      <dgm:t>
        <a:bodyPr/>
        <a:lstStyle/>
        <a:p>
          <a:r>
            <a:rPr lang="da-DK" dirty="0" smtClean="0"/>
            <a:t>Stage 2 </a:t>
          </a:r>
          <a:endParaRPr lang="da-DK" dirty="0"/>
        </a:p>
      </dgm:t>
    </dgm:pt>
    <dgm:pt modelId="{1C0F34DC-3AEE-4C78-979E-8EA0331A3DAF}" type="parTrans" cxnId="{4B5BAE6C-D426-4B45-ACE2-4888835B9DDE}">
      <dgm:prSet/>
      <dgm:spPr/>
      <dgm:t>
        <a:bodyPr/>
        <a:lstStyle/>
        <a:p>
          <a:endParaRPr lang="da-DK"/>
        </a:p>
      </dgm:t>
    </dgm:pt>
    <dgm:pt modelId="{225AD190-E4B1-4EAD-A365-B980339EAC88}" type="sibTrans" cxnId="{4B5BAE6C-D426-4B45-ACE2-4888835B9DDE}">
      <dgm:prSet/>
      <dgm:spPr/>
      <dgm:t>
        <a:bodyPr/>
        <a:lstStyle/>
        <a:p>
          <a:endParaRPr lang="da-DK"/>
        </a:p>
      </dgm:t>
    </dgm:pt>
    <dgm:pt modelId="{8C9BBCC6-43CE-4C97-B01D-B9DA8D398563}">
      <dgm:prSet phldrT="[Text]" custT="1"/>
      <dgm:spPr/>
      <dgm:t>
        <a:bodyPr/>
        <a:lstStyle/>
        <a:p>
          <a:r>
            <a:rPr lang="fr-FR" sz="1800" dirty="0" smtClean="0">
              <a:latin typeface="Tahoma" pitchFamily="34" charset="0"/>
              <a:ea typeface="Tahoma" pitchFamily="34" charset="0"/>
              <a:cs typeface="Tahoma" pitchFamily="34" charset="0"/>
            </a:rPr>
            <a:t>Une fois que les listes des bénéficiaires ont été approuvées, le superviseur des constructions d'ADRA formera les équipes de reconstruction du village a la fabrication de briques et autres techniques de construction. Aussi, les outils seront donnes aux équipes une fois la formation achevée.</a:t>
          </a:r>
          <a:endParaRPr lang="da-DK" sz="1800" dirty="0">
            <a:latin typeface="Tahoma" pitchFamily="34" charset="0"/>
            <a:ea typeface="Tahoma" pitchFamily="34" charset="0"/>
            <a:cs typeface="Tahoma" pitchFamily="34" charset="0"/>
          </a:endParaRPr>
        </a:p>
      </dgm:t>
    </dgm:pt>
    <dgm:pt modelId="{D6F62FED-8DFD-41AA-B9A6-8D5D16368D9F}" type="parTrans" cxnId="{2B7C8EDB-1315-4D70-B9F4-86531662802C}">
      <dgm:prSet/>
      <dgm:spPr/>
      <dgm:t>
        <a:bodyPr/>
        <a:lstStyle/>
        <a:p>
          <a:endParaRPr lang="da-DK"/>
        </a:p>
      </dgm:t>
    </dgm:pt>
    <dgm:pt modelId="{605750A9-A445-448D-9AC0-3AB7283324F0}" type="sibTrans" cxnId="{2B7C8EDB-1315-4D70-B9F4-86531662802C}">
      <dgm:prSet/>
      <dgm:spPr/>
      <dgm:t>
        <a:bodyPr/>
        <a:lstStyle/>
        <a:p>
          <a:endParaRPr lang="da-DK"/>
        </a:p>
      </dgm:t>
    </dgm:pt>
    <dgm:pt modelId="{B87D83C7-E3C1-4E10-A366-9533330185C5}">
      <dgm:prSet phldrT="[Text]"/>
      <dgm:spPr/>
      <dgm:t>
        <a:bodyPr/>
        <a:lstStyle/>
        <a:p>
          <a:r>
            <a:rPr lang="da-DK" dirty="0" smtClean="0"/>
            <a:t>Stage 3 </a:t>
          </a:r>
          <a:endParaRPr lang="da-DK" dirty="0"/>
        </a:p>
      </dgm:t>
    </dgm:pt>
    <dgm:pt modelId="{2E5D4122-8959-4356-B5D8-5D1DCFF0E3DE}" type="parTrans" cxnId="{5DC2EBC5-9A1A-45AA-9B9E-8D0EEB629899}">
      <dgm:prSet/>
      <dgm:spPr/>
      <dgm:t>
        <a:bodyPr/>
        <a:lstStyle/>
        <a:p>
          <a:endParaRPr lang="da-DK"/>
        </a:p>
      </dgm:t>
    </dgm:pt>
    <dgm:pt modelId="{39ECE1FC-2BF8-458D-8DF2-D84728F6E79D}" type="sibTrans" cxnId="{5DC2EBC5-9A1A-45AA-9B9E-8D0EEB629899}">
      <dgm:prSet/>
      <dgm:spPr/>
      <dgm:t>
        <a:bodyPr/>
        <a:lstStyle/>
        <a:p>
          <a:endParaRPr lang="da-DK"/>
        </a:p>
      </dgm:t>
    </dgm:pt>
    <dgm:pt modelId="{6869905B-CFE7-4779-9113-8C1EC870628C}">
      <dgm:prSet phldrT="[Text]" custT="1"/>
      <dgm:spPr/>
      <dgm:t>
        <a:bodyPr/>
        <a:lstStyle/>
        <a:p>
          <a:r>
            <a:rPr lang="fr-FR" sz="1800" dirty="0" smtClean="0">
              <a:latin typeface="Tahoma" pitchFamily="34" charset="0"/>
              <a:ea typeface="Tahoma" pitchFamily="34" charset="0"/>
              <a:cs typeface="Tahoma" pitchFamily="34" charset="0"/>
            </a:rPr>
            <a:t>Lorsque les équipes de reconstruction du village seront formées, ADRA fournira aux villageois des machines de fabrication de briques (fabriquées localement) afin qu'ils commencent les briques de terre pour les murs. (2200 brique de terre environ par abris)</a:t>
          </a:r>
          <a:endParaRPr lang="da-DK" sz="1800" dirty="0">
            <a:latin typeface="Tahoma" pitchFamily="34" charset="0"/>
            <a:ea typeface="Tahoma" pitchFamily="34" charset="0"/>
            <a:cs typeface="Tahoma" pitchFamily="34" charset="0"/>
          </a:endParaRPr>
        </a:p>
      </dgm:t>
    </dgm:pt>
    <dgm:pt modelId="{6B228DDC-311C-4B45-8B27-827591F63B86}" type="parTrans" cxnId="{78222727-F49A-4693-A32D-088B0F781B40}">
      <dgm:prSet/>
      <dgm:spPr/>
      <dgm:t>
        <a:bodyPr/>
        <a:lstStyle/>
        <a:p>
          <a:endParaRPr lang="da-DK"/>
        </a:p>
      </dgm:t>
    </dgm:pt>
    <dgm:pt modelId="{C0F50E8E-3139-46E4-95AB-01FBB9A9139D}" type="sibTrans" cxnId="{78222727-F49A-4693-A32D-088B0F781B40}">
      <dgm:prSet/>
      <dgm:spPr/>
      <dgm:t>
        <a:bodyPr/>
        <a:lstStyle/>
        <a:p>
          <a:endParaRPr lang="da-DK"/>
        </a:p>
      </dgm:t>
    </dgm:pt>
    <dgm:pt modelId="{4D584DEB-27EE-479C-B761-8784ECE021E7}" type="pres">
      <dgm:prSet presAssocID="{9195C67E-B5E9-427A-9D51-28DCA814260A}" presName="linearFlow" presStyleCnt="0">
        <dgm:presLayoutVars>
          <dgm:dir/>
          <dgm:animLvl val="lvl"/>
          <dgm:resizeHandles val="exact"/>
        </dgm:presLayoutVars>
      </dgm:prSet>
      <dgm:spPr/>
      <dgm:t>
        <a:bodyPr/>
        <a:lstStyle/>
        <a:p>
          <a:endParaRPr lang="da-DK"/>
        </a:p>
      </dgm:t>
    </dgm:pt>
    <dgm:pt modelId="{403DDD67-4725-48FF-AF89-A114F6EFC593}" type="pres">
      <dgm:prSet presAssocID="{1CCB59AA-555B-4140-9744-BCB6E19242F2}" presName="composite" presStyleCnt="0"/>
      <dgm:spPr/>
    </dgm:pt>
    <dgm:pt modelId="{2C8B6813-159C-4D2D-97E1-4CD9C4316177}" type="pres">
      <dgm:prSet presAssocID="{1CCB59AA-555B-4140-9744-BCB6E19242F2}" presName="parentText" presStyleLbl="alignNode1" presStyleIdx="0" presStyleCnt="3">
        <dgm:presLayoutVars>
          <dgm:chMax val="1"/>
          <dgm:bulletEnabled val="1"/>
        </dgm:presLayoutVars>
      </dgm:prSet>
      <dgm:spPr/>
      <dgm:t>
        <a:bodyPr/>
        <a:lstStyle/>
        <a:p>
          <a:endParaRPr lang="da-DK"/>
        </a:p>
      </dgm:t>
    </dgm:pt>
    <dgm:pt modelId="{90D524AA-C04B-48BE-9344-5AB7306ED671}" type="pres">
      <dgm:prSet presAssocID="{1CCB59AA-555B-4140-9744-BCB6E19242F2}" presName="descendantText" presStyleLbl="alignAcc1" presStyleIdx="0" presStyleCnt="3" custScaleY="101257" custLinFactNeighborX="-99" custLinFactNeighborY="-1001">
        <dgm:presLayoutVars>
          <dgm:bulletEnabled val="1"/>
        </dgm:presLayoutVars>
      </dgm:prSet>
      <dgm:spPr/>
      <dgm:t>
        <a:bodyPr/>
        <a:lstStyle/>
        <a:p>
          <a:endParaRPr lang="da-DK"/>
        </a:p>
      </dgm:t>
    </dgm:pt>
    <dgm:pt modelId="{587C57C7-F762-4E08-90EA-55E74D3E4285}" type="pres">
      <dgm:prSet presAssocID="{497C3A42-DB4C-4251-B799-E13ED2D85DE6}" presName="sp" presStyleCnt="0"/>
      <dgm:spPr/>
    </dgm:pt>
    <dgm:pt modelId="{A3A975E2-B0D4-4EB2-8314-D2E89438D4C0}" type="pres">
      <dgm:prSet presAssocID="{8D8C03F2-21C1-4670-BEC4-69926F4C887B}" presName="composite" presStyleCnt="0"/>
      <dgm:spPr/>
    </dgm:pt>
    <dgm:pt modelId="{D5457F16-5BA4-4A53-8563-2F38F9F95EEF}" type="pres">
      <dgm:prSet presAssocID="{8D8C03F2-21C1-4670-BEC4-69926F4C887B}" presName="parentText" presStyleLbl="alignNode1" presStyleIdx="1" presStyleCnt="3">
        <dgm:presLayoutVars>
          <dgm:chMax val="1"/>
          <dgm:bulletEnabled val="1"/>
        </dgm:presLayoutVars>
      </dgm:prSet>
      <dgm:spPr/>
      <dgm:t>
        <a:bodyPr/>
        <a:lstStyle/>
        <a:p>
          <a:endParaRPr lang="da-DK"/>
        </a:p>
      </dgm:t>
    </dgm:pt>
    <dgm:pt modelId="{6A20AE27-4780-4945-BE40-753D6F0438F4}" type="pres">
      <dgm:prSet presAssocID="{8D8C03F2-21C1-4670-BEC4-69926F4C887B}" presName="descendantText" presStyleLbl="alignAcc1" presStyleIdx="1" presStyleCnt="3" custScaleY="130604" custLinFactNeighborX="-99" custLinFactNeighborY="17650">
        <dgm:presLayoutVars>
          <dgm:bulletEnabled val="1"/>
        </dgm:presLayoutVars>
      </dgm:prSet>
      <dgm:spPr/>
      <dgm:t>
        <a:bodyPr/>
        <a:lstStyle/>
        <a:p>
          <a:endParaRPr lang="da-DK"/>
        </a:p>
      </dgm:t>
    </dgm:pt>
    <dgm:pt modelId="{D3B19920-B70C-48E0-92E7-8CC91FFC0892}" type="pres">
      <dgm:prSet presAssocID="{225AD190-E4B1-4EAD-A365-B980339EAC88}" presName="sp" presStyleCnt="0"/>
      <dgm:spPr/>
    </dgm:pt>
    <dgm:pt modelId="{2026676C-DB72-417E-8939-A4EEA6E0DEF4}" type="pres">
      <dgm:prSet presAssocID="{B87D83C7-E3C1-4E10-A366-9533330185C5}" presName="composite" presStyleCnt="0"/>
      <dgm:spPr/>
    </dgm:pt>
    <dgm:pt modelId="{A68014AF-94D6-4376-98D5-6DC87273358F}" type="pres">
      <dgm:prSet presAssocID="{B87D83C7-E3C1-4E10-A366-9533330185C5}" presName="parentText" presStyleLbl="alignNode1" presStyleIdx="2" presStyleCnt="3">
        <dgm:presLayoutVars>
          <dgm:chMax val="1"/>
          <dgm:bulletEnabled val="1"/>
        </dgm:presLayoutVars>
      </dgm:prSet>
      <dgm:spPr/>
      <dgm:t>
        <a:bodyPr/>
        <a:lstStyle/>
        <a:p>
          <a:endParaRPr lang="da-DK"/>
        </a:p>
      </dgm:t>
    </dgm:pt>
    <dgm:pt modelId="{D2FD278E-EF6E-492C-950C-F0E08C80BA7E}" type="pres">
      <dgm:prSet presAssocID="{B87D83C7-E3C1-4E10-A366-9533330185C5}" presName="descendantText" presStyleLbl="alignAcc1" presStyleIdx="2" presStyleCnt="3" custScaleY="123261" custLinFactNeighborX="538" custLinFactNeighborY="21189">
        <dgm:presLayoutVars>
          <dgm:bulletEnabled val="1"/>
        </dgm:presLayoutVars>
      </dgm:prSet>
      <dgm:spPr/>
      <dgm:t>
        <a:bodyPr/>
        <a:lstStyle/>
        <a:p>
          <a:endParaRPr lang="da-DK"/>
        </a:p>
      </dgm:t>
    </dgm:pt>
  </dgm:ptLst>
  <dgm:cxnLst>
    <dgm:cxn modelId="{2B7C8EDB-1315-4D70-B9F4-86531662802C}" srcId="{8D8C03F2-21C1-4670-BEC4-69926F4C887B}" destId="{8C9BBCC6-43CE-4C97-B01D-B9DA8D398563}" srcOrd="0" destOrd="0" parTransId="{D6F62FED-8DFD-41AA-B9A6-8D5D16368D9F}" sibTransId="{605750A9-A445-448D-9AC0-3AB7283324F0}"/>
    <dgm:cxn modelId="{8322C4BD-47E0-4D1E-87F4-4C1B10F1004B}" type="presOf" srcId="{6869905B-CFE7-4779-9113-8C1EC870628C}" destId="{D2FD278E-EF6E-492C-950C-F0E08C80BA7E}" srcOrd="0" destOrd="0" presId="urn:microsoft.com/office/officeart/2005/8/layout/chevron2"/>
    <dgm:cxn modelId="{7E4E32CE-B1E1-4953-ABBE-151B69B961DC}" type="presOf" srcId="{8D8C03F2-21C1-4670-BEC4-69926F4C887B}" destId="{D5457F16-5BA4-4A53-8563-2F38F9F95EEF}" srcOrd="0" destOrd="0" presId="urn:microsoft.com/office/officeart/2005/8/layout/chevron2"/>
    <dgm:cxn modelId="{BA630279-6AA5-42EB-9AFA-546B47299D53}" type="presOf" srcId="{8C9BBCC6-43CE-4C97-B01D-B9DA8D398563}" destId="{6A20AE27-4780-4945-BE40-753D6F0438F4}" srcOrd="0" destOrd="0" presId="urn:microsoft.com/office/officeart/2005/8/layout/chevron2"/>
    <dgm:cxn modelId="{F968297D-AC16-4918-ADE3-3DC38093FCB2}" type="presOf" srcId="{9195C67E-B5E9-427A-9D51-28DCA814260A}" destId="{4D584DEB-27EE-479C-B761-8784ECE021E7}" srcOrd="0" destOrd="0" presId="urn:microsoft.com/office/officeart/2005/8/layout/chevron2"/>
    <dgm:cxn modelId="{405F9030-C994-4581-A9CB-9183196239DD}" type="presOf" srcId="{1CCB59AA-555B-4140-9744-BCB6E19242F2}" destId="{2C8B6813-159C-4D2D-97E1-4CD9C4316177}" srcOrd="0" destOrd="0" presId="urn:microsoft.com/office/officeart/2005/8/layout/chevron2"/>
    <dgm:cxn modelId="{00CBC36E-D6A6-4D47-8853-CB7DF3DD9431}" type="presOf" srcId="{711C85A9-9BE9-4409-8DB4-C355667EE8A9}" destId="{90D524AA-C04B-48BE-9344-5AB7306ED671}" srcOrd="0" destOrd="0" presId="urn:microsoft.com/office/officeart/2005/8/layout/chevron2"/>
    <dgm:cxn modelId="{5DC2EBC5-9A1A-45AA-9B9E-8D0EEB629899}" srcId="{9195C67E-B5E9-427A-9D51-28DCA814260A}" destId="{B87D83C7-E3C1-4E10-A366-9533330185C5}" srcOrd="2" destOrd="0" parTransId="{2E5D4122-8959-4356-B5D8-5D1DCFF0E3DE}" sibTransId="{39ECE1FC-2BF8-458D-8DF2-D84728F6E79D}"/>
    <dgm:cxn modelId="{D3303219-5346-42A6-AD12-C4F7937AA7A0}" srcId="{9195C67E-B5E9-427A-9D51-28DCA814260A}" destId="{1CCB59AA-555B-4140-9744-BCB6E19242F2}" srcOrd="0" destOrd="0" parTransId="{F54F653A-2617-4314-96E8-C951FA7D4147}" sibTransId="{497C3A42-DB4C-4251-B799-E13ED2D85DE6}"/>
    <dgm:cxn modelId="{60E2B24A-C719-44B9-97A2-D8840110A7A4}" type="presOf" srcId="{B87D83C7-E3C1-4E10-A366-9533330185C5}" destId="{A68014AF-94D6-4376-98D5-6DC87273358F}" srcOrd="0" destOrd="0" presId="urn:microsoft.com/office/officeart/2005/8/layout/chevron2"/>
    <dgm:cxn modelId="{094FCCF5-9217-44B1-AF02-FF9CE4AFADCE}" srcId="{1CCB59AA-555B-4140-9744-BCB6E19242F2}" destId="{711C85A9-9BE9-4409-8DB4-C355667EE8A9}" srcOrd="0" destOrd="0" parTransId="{BBC5062C-425A-48D2-A2F4-B85B2FCEBF6D}" sibTransId="{587EA543-8C45-4AAB-B2AC-EDB790E40D03}"/>
    <dgm:cxn modelId="{78222727-F49A-4693-A32D-088B0F781B40}" srcId="{B87D83C7-E3C1-4E10-A366-9533330185C5}" destId="{6869905B-CFE7-4779-9113-8C1EC870628C}" srcOrd="0" destOrd="0" parTransId="{6B228DDC-311C-4B45-8B27-827591F63B86}" sibTransId="{C0F50E8E-3139-46E4-95AB-01FBB9A9139D}"/>
    <dgm:cxn modelId="{4B5BAE6C-D426-4B45-ACE2-4888835B9DDE}" srcId="{9195C67E-B5E9-427A-9D51-28DCA814260A}" destId="{8D8C03F2-21C1-4670-BEC4-69926F4C887B}" srcOrd="1" destOrd="0" parTransId="{1C0F34DC-3AEE-4C78-979E-8EA0331A3DAF}" sibTransId="{225AD190-E4B1-4EAD-A365-B980339EAC88}"/>
    <dgm:cxn modelId="{E4A60755-3C50-4673-A81C-06296E8D5493}" type="presParOf" srcId="{4D584DEB-27EE-479C-B761-8784ECE021E7}" destId="{403DDD67-4725-48FF-AF89-A114F6EFC593}" srcOrd="0" destOrd="0" presId="urn:microsoft.com/office/officeart/2005/8/layout/chevron2"/>
    <dgm:cxn modelId="{E5D55651-343E-4B56-94BF-6D54A7D427D8}" type="presParOf" srcId="{403DDD67-4725-48FF-AF89-A114F6EFC593}" destId="{2C8B6813-159C-4D2D-97E1-4CD9C4316177}" srcOrd="0" destOrd="0" presId="urn:microsoft.com/office/officeart/2005/8/layout/chevron2"/>
    <dgm:cxn modelId="{F89CD0D9-93B1-45B0-B0A9-8FA864A9F2A6}" type="presParOf" srcId="{403DDD67-4725-48FF-AF89-A114F6EFC593}" destId="{90D524AA-C04B-48BE-9344-5AB7306ED671}" srcOrd="1" destOrd="0" presId="urn:microsoft.com/office/officeart/2005/8/layout/chevron2"/>
    <dgm:cxn modelId="{369C80F7-305E-4F86-A387-840E81A3AC1B}" type="presParOf" srcId="{4D584DEB-27EE-479C-B761-8784ECE021E7}" destId="{587C57C7-F762-4E08-90EA-55E74D3E4285}" srcOrd="1" destOrd="0" presId="urn:microsoft.com/office/officeart/2005/8/layout/chevron2"/>
    <dgm:cxn modelId="{7A7C3A9F-82C6-48E2-ADE1-FF129D7978FE}" type="presParOf" srcId="{4D584DEB-27EE-479C-B761-8784ECE021E7}" destId="{A3A975E2-B0D4-4EB2-8314-D2E89438D4C0}" srcOrd="2" destOrd="0" presId="urn:microsoft.com/office/officeart/2005/8/layout/chevron2"/>
    <dgm:cxn modelId="{633ADC24-F5AA-4743-8229-DC722BA271EC}" type="presParOf" srcId="{A3A975E2-B0D4-4EB2-8314-D2E89438D4C0}" destId="{D5457F16-5BA4-4A53-8563-2F38F9F95EEF}" srcOrd="0" destOrd="0" presId="urn:microsoft.com/office/officeart/2005/8/layout/chevron2"/>
    <dgm:cxn modelId="{7D2F3A96-368C-4ADD-859B-2EF827B861A7}" type="presParOf" srcId="{A3A975E2-B0D4-4EB2-8314-D2E89438D4C0}" destId="{6A20AE27-4780-4945-BE40-753D6F0438F4}" srcOrd="1" destOrd="0" presId="urn:microsoft.com/office/officeart/2005/8/layout/chevron2"/>
    <dgm:cxn modelId="{C78EDC83-1793-443E-A4ED-8D77E05B974C}" type="presParOf" srcId="{4D584DEB-27EE-479C-B761-8784ECE021E7}" destId="{D3B19920-B70C-48E0-92E7-8CC91FFC0892}" srcOrd="3" destOrd="0" presId="urn:microsoft.com/office/officeart/2005/8/layout/chevron2"/>
    <dgm:cxn modelId="{B35AB226-7A6E-4181-ACFC-4D291B5A731E}" type="presParOf" srcId="{4D584DEB-27EE-479C-B761-8784ECE021E7}" destId="{2026676C-DB72-417E-8939-A4EEA6E0DEF4}" srcOrd="4" destOrd="0" presId="urn:microsoft.com/office/officeart/2005/8/layout/chevron2"/>
    <dgm:cxn modelId="{3B8A9E92-650A-453A-8C38-064BF8BE14DE}" type="presParOf" srcId="{2026676C-DB72-417E-8939-A4EEA6E0DEF4}" destId="{A68014AF-94D6-4376-98D5-6DC87273358F}" srcOrd="0" destOrd="0" presId="urn:microsoft.com/office/officeart/2005/8/layout/chevron2"/>
    <dgm:cxn modelId="{1963DC07-C610-4203-93F2-01E78FC39B7C}" type="presParOf" srcId="{2026676C-DB72-417E-8939-A4EEA6E0DEF4}" destId="{D2FD278E-EF6E-492C-950C-F0E08C80BA7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95C67E-B5E9-427A-9D51-28DCA814260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da-DK"/>
        </a:p>
      </dgm:t>
    </dgm:pt>
    <dgm:pt modelId="{1CCB59AA-555B-4140-9744-BCB6E19242F2}">
      <dgm:prSet phldrT="[Text]"/>
      <dgm:spPr/>
      <dgm:t>
        <a:bodyPr/>
        <a:lstStyle/>
        <a:p>
          <a:r>
            <a:rPr lang="da-DK" dirty="0" smtClean="0"/>
            <a:t>Stage 4</a:t>
          </a:r>
          <a:endParaRPr lang="da-DK" dirty="0"/>
        </a:p>
      </dgm:t>
    </dgm:pt>
    <dgm:pt modelId="{F54F653A-2617-4314-96E8-C951FA7D4147}" type="parTrans" cxnId="{D3303219-5346-42A6-AD12-C4F7937AA7A0}">
      <dgm:prSet/>
      <dgm:spPr/>
      <dgm:t>
        <a:bodyPr/>
        <a:lstStyle/>
        <a:p>
          <a:endParaRPr lang="da-DK"/>
        </a:p>
      </dgm:t>
    </dgm:pt>
    <dgm:pt modelId="{497C3A42-DB4C-4251-B799-E13ED2D85DE6}" type="sibTrans" cxnId="{D3303219-5346-42A6-AD12-C4F7937AA7A0}">
      <dgm:prSet/>
      <dgm:spPr/>
      <dgm:t>
        <a:bodyPr/>
        <a:lstStyle/>
        <a:p>
          <a:endParaRPr lang="da-DK"/>
        </a:p>
      </dgm:t>
    </dgm:pt>
    <dgm:pt modelId="{711C85A9-9BE9-4409-8DB4-C355667EE8A9}">
      <dgm:prSet phldrT="[Text]" custT="1"/>
      <dgm:spPr/>
      <dgm:t>
        <a:bodyPr/>
        <a:lstStyle/>
        <a:p>
          <a:r>
            <a:rPr lang="da-DK" sz="1800" dirty="0" smtClean="0">
              <a:latin typeface="Tahoma" pitchFamily="34" charset="0"/>
              <a:ea typeface="Tahoma" pitchFamily="34" charset="0"/>
              <a:cs typeface="Tahoma" pitchFamily="34" charset="0"/>
            </a:rPr>
            <a:t>Le superviseur de construction d’ADRA controlera que les villages on fait suffisemment de briques et distribuera le ciment pour la construction des murs</a:t>
          </a:r>
          <a:endParaRPr lang="da-DK" sz="1800" dirty="0">
            <a:latin typeface="Tahoma" pitchFamily="34" charset="0"/>
            <a:ea typeface="Tahoma" pitchFamily="34" charset="0"/>
            <a:cs typeface="Tahoma" pitchFamily="34" charset="0"/>
          </a:endParaRPr>
        </a:p>
      </dgm:t>
    </dgm:pt>
    <dgm:pt modelId="{BBC5062C-425A-48D2-A2F4-B85B2FCEBF6D}" type="parTrans" cxnId="{094FCCF5-9217-44B1-AF02-FF9CE4AFADCE}">
      <dgm:prSet/>
      <dgm:spPr/>
      <dgm:t>
        <a:bodyPr/>
        <a:lstStyle/>
        <a:p>
          <a:endParaRPr lang="da-DK"/>
        </a:p>
      </dgm:t>
    </dgm:pt>
    <dgm:pt modelId="{587EA543-8C45-4AAB-B2AC-EDB790E40D03}" type="sibTrans" cxnId="{094FCCF5-9217-44B1-AF02-FF9CE4AFADCE}">
      <dgm:prSet/>
      <dgm:spPr/>
      <dgm:t>
        <a:bodyPr/>
        <a:lstStyle/>
        <a:p>
          <a:endParaRPr lang="da-DK"/>
        </a:p>
      </dgm:t>
    </dgm:pt>
    <dgm:pt modelId="{8D8C03F2-21C1-4670-BEC4-69926F4C887B}">
      <dgm:prSet phldrT="[Text]"/>
      <dgm:spPr/>
      <dgm:t>
        <a:bodyPr/>
        <a:lstStyle/>
        <a:p>
          <a:r>
            <a:rPr lang="da-DK" dirty="0" smtClean="0"/>
            <a:t>Stage 5 </a:t>
          </a:r>
          <a:endParaRPr lang="da-DK" dirty="0"/>
        </a:p>
      </dgm:t>
    </dgm:pt>
    <dgm:pt modelId="{1C0F34DC-3AEE-4C78-979E-8EA0331A3DAF}" type="parTrans" cxnId="{4B5BAE6C-D426-4B45-ACE2-4888835B9DDE}">
      <dgm:prSet/>
      <dgm:spPr/>
      <dgm:t>
        <a:bodyPr/>
        <a:lstStyle/>
        <a:p>
          <a:endParaRPr lang="da-DK"/>
        </a:p>
      </dgm:t>
    </dgm:pt>
    <dgm:pt modelId="{225AD190-E4B1-4EAD-A365-B980339EAC88}" type="sibTrans" cxnId="{4B5BAE6C-D426-4B45-ACE2-4888835B9DDE}">
      <dgm:prSet/>
      <dgm:spPr/>
      <dgm:t>
        <a:bodyPr/>
        <a:lstStyle/>
        <a:p>
          <a:endParaRPr lang="da-DK"/>
        </a:p>
      </dgm:t>
    </dgm:pt>
    <dgm:pt modelId="{8C9BBCC6-43CE-4C97-B01D-B9DA8D398563}">
      <dgm:prSet phldrT="[Text]" custT="1"/>
      <dgm:spPr/>
      <dgm:t>
        <a:bodyPr/>
        <a:lstStyle/>
        <a:p>
          <a:r>
            <a:rPr lang="fr-FR" sz="1800" dirty="0" smtClean="0">
              <a:latin typeface="Tahoma" pitchFamily="34" charset="0"/>
              <a:ea typeface="Tahoma" pitchFamily="34" charset="0"/>
              <a:cs typeface="Tahoma" pitchFamily="34" charset="0"/>
            </a:rPr>
            <a:t>Une fois que le superviseur de construction a vérifié que les murs sont levés, ADRA distribuera des bâches / ou des feuilles de Papo aux équipes de reconstruction</a:t>
          </a:r>
          <a:endParaRPr lang="da-DK" sz="1800" dirty="0">
            <a:latin typeface="Tahoma" pitchFamily="34" charset="0"/>
            <a:ea typeface="Tahoma" pitchFamily="34" charset="0"/>
            <a:cs typeface="Tahoma" pitchFamily="34" charset="0"/>
          </a:endParaRPr>
        </a:p>
      </dgm:t>
    </dgm:pt>
    <dgm:pt modelId="{D6F62FED-8DFD-41AA-B9A6-8D5D16368D9F}" type="parTrans" cxnId="{2B7C8EDB-1315-4D70-B9F4-86531662802C}">
      <dgm:prSet/>
      <dgm:spPr/>
      <dgm:t>
        <a:bodyPr/>
        <a:lstStyle/>
        <a:p>
          <a:endParaRPr lang="da-DK"/>
        </a:p>
      </dgm:t>
    </dgm:pt>
    <dgm:pt modelId="{605750A9-A445-448D-9AC0-3AB7283324F0}" type="sibTrans" cxnId="{2B7C8EDB-1315-4D70-B9F4-86531662802C}">
      <dgm:prSet/>
      <dgm:spPr/>
      <dgm:t>
        <a:bodyPr/>
        <a:lstStyle/>
        <a:p>
          <a:endParaRPr lang="da-DK"/>
        </a:p>
      </dgm:t>
    </dgm:pt>
    <dgm:pt modelId="{04EB9D73-1715-49DD-B7F1-2A6AC584B86C}">
      <dgm:prSet phldrT="[Text]"/>
      <dgm:spPr/>
      <dgm:t>
        <a:bodyPr/>
        <a:lstStyle/>
        <a:p>
          <a:r>
            <a:rPr lang="da-DK" dirty="0" smtClean="0"/>
            <a:t>Stage 6 </a:t>
          </a:r>
          <a:endParaRPr lang="da-DK" dirty="0"/>
        </a:p>
      </dgm:t>
    </dgm:pt>
    <dgm:pt modelId="{3712EA6A-123A-4781-A7E7-8188AB726EE3}" type="parTrans" cxnId="{6E9626A6-3A10-4FBA-ACE1-9FFF49638300}">
      <dgm:prSet/>
      <dgm:spPr/>
      <dgm:t>
        <a:bodyPr/>
        <a:lstStyle/>
        <a:p>
          <a:endParaRPr lang="en-US"/>
        </a:p>
      </dgm:t>
    </dgm:pt>
    <dgm:pt modelId="{2D443BC7-BBD6-4AFE-9ECC-5CB12C67FFC2}" type="sibTrans" cxnId="{6E9626A6-3A10-4FBA-ACE1-9FFF49638300}">
      <dgm:prSet/>
      <dgm:spPr/>
      <dgm:t>
        <a:bodyPr/>
        <a:lstStyle/>
        <a:p>
          <a:endParaRPr lang="en-US"/>
        </a:p>
      </dgm:t>
    </dgm:pt>
    <dgm:pt modelId="{A3EA1977-5D25-483B-B4C5-BD542E16BAF4}">
      <dgm:prSet custT="1"/>
      <dgm:spPr/>
      <dgm:t>
        <a:bodyPr/>
        <a:lstStyle/>
        <a:p>
          <a:r>
            <a:rPr lang="fr-FR" sz="1800" dirty="0" smtClean="0">
              <a:latin typeface="Tahoma" pitchFamily="34" charset="0"/>
              <a:ea typeface="Tahoma" pitchFamily="34" charset="0"/>
              <a:cs typeface="Tahoma" pitchFamily="34" charset="0"/>
            </a:rPr>
            <a:t>Lorsque le superviseur de construction a vérifié que toutes les toitures ont été placées correctement, ADRA fournira 2 portes et 4 fenêtres par ménage sélectionné. ADRA prendra des photos et les coordonnées GPS pour compléter son processus de vérification</a:t>
          </a:r>
          <a:endParaRPr lang="en-US" sz="1800" dirty="0">
            <a:latin typeface="Tahoma" pitchFamily="34" charset="0"/>
            <a:ea typeface="Tahoma" pitchFamily="34" charset="0"/>
            <a:cs typeface="Tahoma" pitchFamily="34" charset="0"/>
          </a:endParaRPr>
        </a:p>
      </dgm:t>
    </dgm:pt>
    <dgm:pt modelId="{2E857A95-4B39-4C45-AD43-A20DBA27FC63}" type="parTrans" cxnId="{2AFC0B1F-32F7-4C04-8366-159C344EDA30}">
      <dgm:prSet/>
      <dgm:spPr/>
    </dgm:pt>
    <dgm:pt modelId="{4A825E8E-83D9-4788-96A7-E56C8A529844}" type="sibTrans" cxnId="{2AFC0B1F-32F7-4C04-8366-159C344EDA30}">
      <dgm:prSet/>
      <dgm:spPr/>
    </dgm:pt>
    <dgm:pt modelId="{4D584DEB-27EE-479C-B761-8784ECE021E7}" type="pres">
      <dgm:prSet presAssocID="{9195C67E-B5E9-427A-9D51-28DCA814260A}" presName="linearFlow" presStyleCnt="0">
        <dgm:presLayoutVars>
          <dgm:dir/>
          <dgm:animLvl val="lvl"/>
          <dgm:resizeHandles val="exact"/>
        </dgm:presLayoutVars>
      </dgm:prSet>
      <dgm:spPr/>
      <dgm:t>
        <a:bodyPr/>
        <a:lstStyle/>
        <a:p>
          <a:endParaRPr lang="da-DK"/>
        </a:p>
      </dgm:t>
    </dgm:pt>
    <dgm:pt modelId="{403DDD67-4725-48FF-AF89-A114F6EFC593}" type="pres">
      <dgm:prSet presAssocID="{1CCB59AA-555B-4140-9744-BCB6E19242F2}" presName="composite" presStyleCnt="0"/>
      <dgm:spPr/>
    </dgm:pt>
    <dgm:pt modelId="{2C8B6813-159C-4D2D-97E1-4CD9C4316177}" type="pres">
      <dgm:prSet presAssocID="{1CCB59AA-555B-4140-9744-BCB6E19242F2}" presName="parentText" presStyleLbl="alignNode1" presStyleIdx="0" presStyleCnt="3">
        <dgm:presLayoutVars>
          <dgm:chMax val="1"/>
          <dgm:bulletEnabled val="1"/>
        </dgm:presLayoutVars>
      </dgm:prSet>
      <dgm:spPr/>
      <dgm:t>
        <a:bodyPr/>
        <a:lstStyle/>
        <a:p>
          <a:endParaRPr lang="da-DK"/>
        </a:p>
      </dgm:t>
    </dgm:pt>
    <dgm:pt modelId="{90D524AA-C04B-48BE-9344-5AB7306ED671}" type="pres">
      <dgm:prSet presAssocID="{1CCB59AA-555B-4140-9744-BCB6E19242F2}" presName="descendantText" presStyleLbl="alignAcc1" presStyleIdx="0" presStyleCnt="3" custScaleY="100000" custLinFactNeighborX="-295" custLinFactNeighborY="-269">
        <dgm:presLayoutVars>
          <dgm:bulletEnabled val="1"/>
        </dgm:presLayoutVars>
      </dgm:prSet>
      <dgm:spPr/>
      <dgm:t>
        <a:bodyPr/>
        <a:lstStyle/>
        <a:p>
          <a:endParaRPr lang="da-DK"/>
        </a:p>
      </dgm:t>
    </dgm:pt>
    <dgm:pt modelId="{587C57C7-F762-4E08-90EA-55E74D3E4285}" type="pres">
      <dgm:prSet presAssocID="{497C3A42-DB4C-4251-B799-E13ED2D85DE6}" presName="sp" presStyleCnt="0"/>
      <dgm:spPr/>
    </dgm:pt>
    <dgm:pt modelId="{A3A975E2-B0D4-4EB2-8314-D2E89438D4C0}" type="pres">
      <dgm:prSet presAssocID="{8D8C03F2-21C1-4670-BEC4-69926F4C887B}" presName="composite" presStyleCnt="0"/>
      <dgm:spPr/>
    </dgm:pt>
    <dgm:pt modelId="{D5457F16-5BA4-4A53-8563-2F38F9F95EEF}" type="pres">
      <dgm:prSet presAssocID="{8D8C03F2-21C1-4670-BEC4-69926F4C887B}" presName="parentText" presStyleLbl="alignNode1" presStyleIdx="1" presStyleCnt="3">
        <dgm:presLayoutVars>
          <dgm:chMax val="1"/>
          <dgm:bulletEnabled val="1"/>
        </dgm:presLayoutVars>
      </dgm:prSet>
      <dgm:spPr/>
      <dgm:t>
        <a:bodyPr/>
        <a:lstStyle/>
        <a:p>
          <a:endParaRPr lang="da-DK"/>
        </a:p>
      </dgm:t>
    </dgm:pt>
    <dgm:pt modelId="{6A20AE27-4780-4945-BE40-753D6F0438F4}" type="pres">
      <dgm:prSet presAssocID="{8D8C03F2-21C1-4670-BEC4-69926F4C887B}" presName="descendantText" presStyleLbl="alignAcc1" presStyleIdx="1" presStyleCnt="3" custScaleY="97758">
        <dgm:presLayoutVars>
          <dgm:bulletEnabled val="1"/>
        </dgm:presLayoutVars>
      </dgm:prSet>
      <dgm:spPr/>
      <dgm:t>
        <a:bodyPr/>
        <a:lstStyle/>
        <a:p>
          <a:endParaRPr lang="da-DK"/>
        </a:p>
      </dgm:t>
    </dgm:pt>
    <dgm:pt modelId="{ED2D7F4A-B5A7-4F6C-888B-D054A0838592}" type="pres">
      <dgm:prSet presAssocID="{225AD190-E4B1-4EAD-A365-B980339EAC88}" presName="sp" presStyleCnt="0"/>
      <dgm:spPr/>
    </dgm:pt>
    <dgm:pt modelId="{CE4A422B-02EF-4F64-BA16-276B6931C478}" type="pres">
      <dgm:prSet presAssocID="{04EB9D73-1715-49DD-B7F1-2A6AC584B86C}" presName="composite" presStyleCnt="0"/>
      <dgm:spPr/>
    </dgm:pt>
    <dgm:pt modelId="{16EFA151-CEA2-44BC-9F2C-F529DD61BD51}" type="pres">
      <dgm:prSet presAssocID="{04EB9D73-1715-49DD-B7F1-2A6AC584B86C}" presName="parentText" presStyleLbl="alignNode1" presStyleIdx="2" presStyleCnt="3">
        <dgm:presLayoutVars>
          <dgm:chMax val="1"/>
          <dgm:bulletEnabled val="1"/>
        </dgm:presLayoutVars>
      </dgm:prSet>
      <dgm:spPr/>
      <dgm:t>
        <a:bodyPr/>
        <a:lstStyle/>
        <a:p>
          <a:endParaRPr lang="en-US"/>
        </a:p>
      </dgm:t>
    </dgm:pt>
    <dgm:pt modelId="{E83D7330-CC25-47DD-B958-703D682EA8C7}" type="pres">
      <dgm:prSet presAssocID="{04EB9D73-1715-49DD-B7F1-2A6AC584B86C}" presName="descendantText" presStyleLbl="alignAcc1" presStyleIdx="2" presStyleCnt="3">
        <dgm:presLayoutVars>
          <dgm:bulletEnabled val="1"/>
        </dgm:presLayoutVars>
      </dgm:prSet>
      <dgm:spPr/>
      <dgm:t>
        <a:bodyPr/>
        <a:lstStyle/>
        <a:p>
          <a:endParaRPr lang="en-US"/>
        </a:p>
      </dgm:t>
    </dgm:pt>
  </dgm:ptLst>
  <dgm:cxnLst>
    <dgm:cxn modelId="{2B7C8EDB-1315-4D70-B9F4-86531662802C}" srcId="{8D8C03F2-21C1-4670-BEC4-69926F4C887B}" destId="{8C9BBCC6-43CE-4C97-B01D-B9DA8D398563}" srcOrd="0" destOrd="0" parTransId="{D6F62FED-8DFD-41AA-B9A6-8D5D16368D9F}" sibTransId="{605750A9-A445-448D-9AC0-3AB7283324F0}"/>
    <dgm:cxn modelId="{D3303219-5346-42A6-AD12-C4F7937AA7A0}" srcId="{9195C67E-B5E9-427A-9D51-28DCA814260A}" destId="{1CCB59AA-555B-4140-9744-BCB6E19242F2}" srcOrd="0" destOrd="0" parTransId="{F54F653A-2617-4314-96E8-C951FA7D4147}" sibTransId="{497C3A42-DB4C-4251-B799-E13ED2D85DE6}"/>
    <dgm:cxn modelId="{0628A65B-432A-4EED-8D4B-D3A0ADCD2FBF}" type="presOf" srcId="{1CCB59AA-555B-4140-9744-BCB6E19242F2}" destId="{2C8B6813-159C-4D2D-97E1-4CD9C4316177}" srcOrd="0" destOrd="0" presId="urn:microsoft.com/office/officeart/2005/8/layout/chevron2"/>
    <dgm:cxn modelId="{90D13865-0B49-4255-A68A-D0266C57778F}" type="presOf" srcId="{711C85A9-9BE9-4409-8DB4-C355667EE8A9}" destId="{90D524AA-C04B-48BE-9344-5AB7306ED671}" srcOrd="0" destOrd="0" presId="urn:microsoft.com/office/officeart/2005/8/layout/chevron2"/>
    <dgm:cxn modelId="{2AFC0B1F-32F7-4C04-8366-159C344EDA30}" srcId="{04EB9D73-1715-49DD-B7F1-2A6AC584B86C}" destId="{A3EA1977-5D25-483B-B4C5-BD542E16BAF4}" srcOrd="0" destOrd="0" parTransId="{2E857A95-4B39-4C45-AD43-A20DBA27FC63}" sibTransId="{4A825E8E-83D9-4788-96A7-E56C8A529844}"/>
    <dgm:cxn modelId="{312B7865-BE87-4AC9-9369-CDC01F4D9BE2}" type="presOf" srcId="{04EB9D73-1715-49DD-B7F1-2A6AC584B86C}" destId="{16EFA151-CEA2-44BC-9F2C-F529DD61BD51}" srcOrd="0" destOrd="0" presId="urn:microsoft.com/office/officeart/2005/8/layout/chevron2"/>
    <dgm:cxn modelId="{F7129C27-5C22-48A0-BED7-542B81AC307D}" type="presOf" srcId="{A3EA1977-5D25-483B-B4C5-BD542E16BAF4}" destId="{E83D7330-CC25-47DD-B958-703D682EA8C7}" srcOrd="0" destOrd="0" presId="urn:microsoft.com/office/officeart/2005/8/layout/chevron2"/>
    <dgm:cxn modelId="{4813C543-FA12-4249-9DD2-C3C1C0FACB4E}" type="presOf" srcId="{9195C67E-B5E9-427A-9D51-28DCA814260A}" destId="{4D584DEB-27EE-479C-B761-8784ECE021E7}" srcOrd="0" destOrd="0" presId="urn:microsoft.com/office/officeart/2005/8/layout/chevron2"/>
    <dgm:cxn modelId="{FF6B298C-B1ED-4848-AC33-175A1435510C}" type="presOf" srcId="{8D8C03F2-21C1-4670-BEC4-69926F4C887B}" destId="{D5457F16-5BA4-4A53-8563-2F38F9F95EEF}" srcOrd="0" destOrd="0" presId="urn:microsoft.com/office/officeart/2005/8/layout/chevron2"/>
    <dgm:cxn modelId="{6C30FAEA-8902-4EA6-9FC8-8F72851E7247}" type="presOf" srcId="{8C9BBCC6-43CE-4C97-B01D-B9DA8D398563}" destId="{6A20AE27-4780-4945-BE40-753D6F0438F4}" srcOrd="0" destOrd="0" presId="urn:microsoft.com/office/officeart/2005/8/layout/chevron2"/>
    <dgm:cxn modelId="{6E9626A6-3A10-4FBA-ACE1-9FFF49638300}" srcId="{9195C67E-B5E9-427A-9D51-28DCA814260A}" destId="{04EB9D73-1715-49DD-B7F1-2A6AC584B86C}" srcOrd="2" destOrd="0" parTransId="{3712EA6A-123A-4781-A7E7-8188AB726EE3}" sibTransId="{2D443BC7-BBD6-4AFE-9ECC-5CB12C67FFC2}"/>
    <dgm:cxn modelId="{094FCCF5-9217-44B1-AF02-FF9CE4AFADCE}" srcId="{1CCB59AA-555B-4140-9744-BCB6E19242F2}" destId="{711C85A9-9BE9-4409-8DB4-C355667EE8A9}" srcOrd="0" destOrd="0" parTransId="{BBC5062C-425A-48D2-A2F4-B85B2FCEBF6D}" sibTransId="{587EA543-8C45-4AAB-B2AC-EDB790E40D03}"/>
    <dgm:cxn modelId="{4B5BAE6C-D426-4B45-ACE2-4888835B9DDE}" srcId="{9195C67E-B5E9-427A-9D51-28DCA814260A}" destId="{8D8C03F2-21C1-4670-BEC4-69926F4C887B}" srcOrd="1" destOrd="0" parTransId="{1C0F34DC-3AEE-4C78-979E-8EA0331A3DAF}" sibTransId="{225AD190-E4B1-4EAD-A365-B980339EAC88}"/>
    <dgm:cxn modelId="{3AB6BE13-54F8-474E-91A5-A5CD7DDC7E88}" type="presParOf" srcId="{4D584DEB-27EE-479C-B761-8784ECE021E7}" destId="{403DDD67-4725-48FF-AF89-A114F6EFC593}" srcOrd="0" destOrd="0" presId="urn:microsoft.com/office/officeart/2005/8/layout/chevron2"/>
    <dgm:cxn modelId="{5A67E0DF-1361-4425-B036-61F3D64823FC}" type="presParOf" srcId="{403DDD67-4725-48FF-AF89-A114F6EFC593}" destId="{2C8B6813-159C-4D2D-97E1-4CD9C4316177}" srcOrd="0" destOrd="0" presId="urn:microsoft.com/office/officeart/2005/8/layout/chevron2"/>
    <dgm:cxn modelId="{DF845E60-6FFF-4248-8671-6E3A953D4E75}" type="presParOf" srcId="{403DDD67-4725-48FF-AF89-A114F6EFC593}" destId="{90D524AA-C04B-48BE-9344-5AB7306ED671}" srcOrd="1" destOrd="0" presId="urn:microsoft.com/office/officeart/2005/8/layout/chevron2"/>
    <dgm:cxn modelId="{9E0EDEF2-97D2-48C2-B958-93B2F23EBF1A}" type="presParOf" srcId="{4D584DEB-27EE-479C-B761-8784ECE021E7}" destId="{587C57C7-F762-4E08-90EA-55E74D3E4285}" srcOrd="1" destOrd="0" presId="urn:microsoft.com/office/officeart/2005/8/layout/chevron2"/>
    <dgm:cxn modelId="{546F7B4F-1AF5-474A-B15A-AA4588BD3875}" type="presParOf" srcId="{4D584DEB-27EE-479C-B761-8784ECE021E7}" destId="{A3A975E2-B0D4-4EB2-8314-D2E89438D4C0}" srcOrd="2" destOrd="0" presId="urn:microsoft.com/office/officeart/2005/8/layout/chevron2"/>
    <dgm:cxn modelId="{2ABC4B47-2368-4D77-8D76-790230E9EC74}" type="presParOf" srcId="{A3A975E2-B0D4-4EB2-8314-D2E89438D4C0}" destId="{D5457F16-5BA4-4A53-8563-2F38F9F95EEF}" srcOrd="0" destOrd="0" presId="urn:microsoft.com/office/officeart/2005/8/layout/chevron2"/>
    <dgm:cxn modelId="{2CBD8E0A-594D-4695-BB4C-2D968B677822}" type="presParOf" srcId="{A3A975E2-B0D4-4EB2-8314-D2E89438D4C0}" destId="{6A20AE27-4780-4945-BE40-753D6F0438F4}" srcOrd="1" destOrd="0" presId="urn:microsoft.com/office/officeart/2005/8/layout/chevron2"/>
    <dgm:cxn modelId="{45CD430B-D0D0-4C5E-B611-0A675FF0B548}" type="presParOf" srcId="{4D584DEB-27EE-479C-B761-8784ECE021E7}" destId="{ED2D7F4A-B5A7-4F6C-888B-D054A0838592}" srcOrd="3" destOrd="0" presId="urn:microsoft.com/office/officeart/2005/8/layout/chevron2"/>
    <dgm:cxn modelId="{3ED8291E-CF01-467B-92E8-2E535AC552E6}" type="presParOf" srcId="{4D584DEB-27EE-479C-B761-8784ECE021E7}" destId="{CE4A422B-02EF-4F64-BA16-276B6931C478}" srcOrd="4" destOrd="0" presId="urn:microsoft.com/office/officeart/2005/8/layout/chevron2"/>
    <dgm:cxn modelId="{E353B033-89FA-409D-AAAA-5642F92DCCEE}" type="presParOf" srcId="{CE4A422B-02EF-4F64-BA16-276B6931C478}" destId="{16EFA151-CEA2-44BC-9F2C-F529DD61BD51}" srcOrd="0" destOrd="0" presId="urn:microsoft.com/office/officeart/2005/8/layout/chevron2"/>
    <dgm:cxn modelId="{5F2EB87F-5D4E-4638-A917-41A0CC38E8C3}" type="presParOf" srcId="{CE4A422B-02EF-4F64-BA16-276B6931C478}" destId="{E83D7330-CC25-47DD-B958-703D682EA8C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95C67E-B5E9-427A-9D51-28DCA814260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da-DK"/>
        </a:p>
      </dgm:t>
    </dgm:pt>
    <dgm:pt modelId="{4D584DEB-27EE-479C-B761-8784ECE021E7}" type="pres">
      <dgm:prSet presAssocID="{9195C67E-B5E9-427A-9D51-28DCA814260A}" presName="linearFlow" presStyleCnt="0">
        <dgm:presLayoutVars>
          <dgm:dir/>
          <dgm:animLvl val="lvl"/>
          <dgm:resizeHandles val="exact"/>
        </dgm:presLayoutVars>
      </dgm:prSet>
      <dgm:spPr/>
      <dgm:t>
        <a:bodyPr/>
        <a:lstStyle/>
        <a:p>
          <a:endParaRPr lang="da-DK"/>
        </a:p>
      </dgm:t>
    </dgm:pt>
  </dgm:ptLst>
  <dgm:cxnLst>
    <dgm:cxn modelId="{FE11B9D3-B956-4CB9-BA96-CCC0049C52BF}" type="presOf" srcId="{9195C67E-B5E9-427A-9D51-28DCA814260A}" destId="{4D584DEB-27EE-479C-B761-8784ECE021E7}" srcOrd="0"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8B6813-159C-4D2D-97E1-4CD9C4316177}">
      <dsp:nvSpPr>
        <dsp:cNvPr id="0" name=""/>
        <dsp:cNvSpPr/>
      </dsp:nvSpPr>
      <dsp:spPr>
        <a:xfrm rot="5400000">
          <a:off x="-263854" y="282481"/>
          <a:ext cx="1759030" cy="12313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da-DK" sz="2900" kern="1200" dirty="0" smtClean="0"/>
            <a:t>Stage 1</a:t>
          </a:r>
          <a:endParaRPr lang="da-DK" sz="2900" kern="1200" dirty="0"/>
        </a:p>
      </dsp:txBody>
      <dsp:txXfrm rot="-5400000">
        <a:off x="1" y="634288"/>
        <a:ext cx="1231321" cy="527709"/>
      </dsp:txXfrm>
    </dsp:sp>
    <dsp:sp modelId="{90D524AA-C04B-48BE-9344-5AB7306ED671}">
      <dsp:nvSpPr>
        <dsp:cNvPr id="0" name=""/>
        <dsp:cNvSpPr/>
      </dsp:nvSpPr>
      <dsp:spPr>
        <a:xfrm rot="5400000">
          <a:off x="4288998" y="-3064891"/>
          <a:ext cx="1157742" cy="72875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latin typeface="Tahoma" pitchFamily="34" charset="0"/>
              <a:ea typeface="Tahoma" pitchFamily="34" charset="0"/>
              <a:cs typeface="Tahoma" pitchFamily="34" charset="0"/>
            </a:rPr>
            <a:t>Obtenir les listes de bénéficiaires des comités de crise de village et les faire approuver par la sous-préfecture. ADRA vérifie la sélection et inscrit les bénéficiaires dans le système d'enregistrement électronique</a:t>
          </a:r>
          <a:endParaRPr lang="da-DK" sz="1800" kern="1200" dirty="0">
            <a:latin typeface="Tahoma" pitchFamily="34" charset="0"/>
            <a:ea typeface="Tahoma" pitchFamily="34" charset="0"/>
            <a:cs typeface="Tahoma" pitchFamily="34" charset="0"/>
          </a:endParaRPr>
        </a:p>
      </dsp:txBody>
      <dsp:txXfrm rot="-5400000">
        <a:off x="1224107" y="56516"/>
        <a:ext cx="7231009" cy="1044710"/>
      </dsp:txXfrm>
    </dsp:sp>
    <dsp:sp modelId="{D5457F16-5BA4-4A53-8563-2F38F9F95EEF}">
      <dsp:nvSpPr>
        <dsp:cNvPr id="0" name=""/>
        <dsp:cNvSpPr/>
      </dsp:nvSpPr>
      <dsp:spPr>
        <a:xfrm rot="5400000">
          <a:off x="-263854" y="2037213"/>
          <a:ext cx="1759030" cy="12313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da-DK" sz="2900" kern="1200" dirty="0" smtClean="0"/>
            <a:t>Stage 2 </a:t>
          </a:r>
          <a:endParaRPr lang="da-DK" sz="2900" kern="1200" dirty="0"/>
        </a:p>
      </dsp:txBody>
      <dsp:txXfrm rot="-5400000">
        <a:off x="1" y="2389020"/>
        <a:ext cx="1231321" cy="527709"/>
      </dsp:txXfrm>
    </dsp:sp>
    <dsp:sp modelId="{6A20AE27-4780-4945-BE40-753D6F0438F4}">
      <dsp:nvSpPr>
        <dsp:cNvPr id="0" name=""/>
        <dsp:cNvSpPr/>
      </dsp:nvSpPr>
      <dsp:spPr>
        <a:xfrm rot="5400000">
          <a:off x="4121226" y="-1096913"/>
          <a:ext cx="1493286" cy="72875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latin typeface="Tahoma" pitchFamily="34" charset="0"/>
              <a:ea typeface="Tahoma" pitchFamily="34" charset="0"/>
              <a:cs typeface="Tahoma" pitchFamily="34" charset="0"/>
            </a:rPr>
            <a:t>Une fois que les listes des bénéficiaires ont été approuvées, le superviseur des constructions d'ADRA formera les équipes de reconstruction du village a la fabrication de briques et autres techniques de construction. Aussi, les outils seront donnes aux équipes une fois la formation achevée.</a:t>
          </a:r>
          <a:endParaRPr lang="da-DK" sz="1800" kern="1200" dirty="0">
            <a:latin typeface="Tahoma" pitchFamily="34" charset="0"/>
            <a:ea typeface="Tahoma" pitchFamily="34" charset="0"/>
            <a:cs typeface="Tahoma" pitchFamily="34" charset="0"/>
          </a:endParaRPr>
        </a:p>
      </dsp:txBody>
      <dsp:txXfrm rot="-5400000">
        <a:off x="1224107" y="1873102"/>
        <a:ext cx="7214629" cy="1347494"/>
      </dsp:txXfrm>
    </dsp:sp>
    <dsp:sp modelId="{A68014AF-94D6-4376-98D5-6DC87273358F}">
      <dsp:nvSpPr>
        <dsp:cNvPr id="0" name=""/>
        <dsp:cNvSpPr/>
      </dsp:nvSpPr>
      <dsp:spPr>
        <a:xfrm rot="5400000">
          <a:off x="-263854" y="3749967"/>
          <a:ext cx="1759030" cy="12313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da-DK" sz="2900" kern="1200" dirty="0" smtClean="0"/>
            <a:t>Stage 3 </a:t>
          </a:r>
          <a:endParaRPr lang="da-DK" sz="2900" kern="1200" dirty="0"/>
        </a:p>
      </dsp:txBody>
      <dsp:txXfrm rot="-5400000">
        <a:off x="1" y="4101774"/>
        <a:ext cx="1231321" cy="527709"/>
      </dsp:txXfrm>
    </dsp:sp>
    <dsp:sp modelId="{D2FD278E-EF6E-492C-950C-F0E08C80BA7E}">
      <dsp:nvSpPr>
        <dsp:cNvPr id="0" name=""/>
        <dsp:cNvSpPr/>
      </dsp:nvSpPr>
      <dsp:spPr>
        <a:xfrm rot="5400000">
          <a:off x="4170419" y="656303"/>
          <a:ext cx="1409329" cy="72875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latin typeface="Tahoma" pitchFamily="34" charset="0"/>
              <a:ea typeface="Tahoma" pitchFamily="34" charset="0"/>
              <a:cs typeface="Tahoma" pitchFamily="34" charset="0"/>
            </a:rPr>
            <a:t>Lorsque les équipes de reconstruction du village seront formées, ADRA fournira aux villageois des machines de fabrication de briques (fabriquées localement) afin qu'ils commencent les briques de terre pour les murs. (2200 brique de terre environ par abris)</a:t>
          </a:r>
          <a:endParaRPr lang="da-DK" sz="1800" kern="1200" dirty="0">
            <a:latin typeface="Tahoma" pitchFamily="34" charset="0"/>
            <a:ea typeface="Tahoma" pitchFamily="34" charset="0"/>
            <a:cs typeface="Tahoma" pitchFamily="34" charset="0"/>
          </a:endParaRPr>
        </a:p>
      </dsp:txBody>
      <dsp:txXfrm rot="-5400000">
        <a:off x="1231321" y="3664199"/>
        <a:ext cx="7218727" cy="12717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8B6813-159C-4D2D-97E1-4CD9C4316177}">
      <dsp:nvSpPr>
        <dsp:cNvPr id="0" name=""/>
        <dsp:cNvSpPr/>
      </dsp:nvSpPr>
      <dsp:spPr>
        <a:xfrm rot="5400000">
          <a:off x="-296046" y="298566"/>
          <a:ext cx="1973645" cy="138155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da-DK" sz="3200" kern="1200" dirty="0" smtClean="0"/>
            <a:t>Stage 4</a:t>
          </a:r>
          <a:endParaRPr lang="da-DK" sz="3200" kern="1200" dirty="0"/>
        </a:p>
      </dsp:txBody>
      <dsp:txXfrm rot="-5400000">
        <a:off x="2" y="693295"/>
        <a:ext cx="1381551" cy="592094"/>
      </dsp:txXfrm>
    </dsp:sp>
    <dsp:sp modelId="{90D524AA-C04B-48BE-9344-5AB7306ED671}">
      <dsp:nvSpPr>
        <dsp:cNvPr id="0" name=""/>
        <dsp:cNvSpPr/>
      </dsp:nvSpPr>
      <dsp:spPr>
        <a:xfrm rot="5400000">
          <a:off x="4287709" y="-2927213"/>
          <a:ext cx="1282869" cy="713729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da-DK" sz="1800" kern="1200" dirty="0" smtClean="0">
              <a:latin typeface="Tahoma" pitchFamily="34" charset="0"/>
              <a:ea typeface="Tahoma" pitchFamily="34" charset="0"/>
              <a:cs typeface="Tahoma" pitchFamily="34" charset="0"/>
            </a:rPr>
            <a:t>Le superviseur de construction d’ADRA controlera que les villages on fait suffisemment de briques et distribuera le ciment pour la construction des murs</a:t>
          </a:r>
          <a:endParaRPr lang="da-DK" sz="1800" kern="1200" dirty="0">
            <a:latin typeface="Tahoma" pitchFamily="34" charset="0"/>
            <a:ea typeface="Tahoma" pitchFamily="34" charset="0"/>
            <a:cs typeface="Tahoma" pitchFamily="34" charset="0"/>
          </a:endParaRPr>
        </a:p>
      </dsp:txBody>
      <dsp:txXfrm rot="-5400000">
        <a:off x="1360497" y="62624"/>
        <a:ext cx="7074670" cy="1157619"/>
      </dsp:txXfrm>
    </dsp:sp>
    <dsp:sp modelId="{D5457F16-5BA4-4A53-8563-2F38F9F95EEF}">
      <dsp:nvSpPr>
        <dsp:cNvPr id="0" name=""/>
        <dsp:cNvSpPr/>
      </dsp:nvSpPr>
      <dsp:spPr>
        <a:xfrm rot="5400000">
          <a:off x="-296046" y="2081532"/>
          <a:ext cx="1973645" cy="138155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da-DK" sz="3200" kern="1200" dirty="0" smtClean="0"/>
            <a:t>Stage 5 </a:t>
          </a:r>
          <a:endParaRPr lang="da-DK" sz="3200" kern="1200" dirty="0"/>
        </a:p>
      </dsp:txBody>
      <dsp:txXfrm rot="-5400000">
        <a:off x="2" y="2476261"/>
        <a:ext cx="1381551" cy="592094"/>
      </dsp:txXfrm>
    </dsp:sp>
    <dsp:sp modelId="{6A20AE27-4780-4945-BE40-753D6F0438F4}">
      <dsp:nvSpPr>
        <dsp:cNvPr id="0" name=""/>
        <dsp:cNvSpPr/>
      </dsp:nvSpPr>
      <dsp:spPr>
        <a:xfrm rot="5400000">
          <a:off x="4323145" y="-1141727"/>
          <a:ext cx="1254107" cy="713729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latin typeface="Tahoma" pitchFamily="34" charset="0"/>
              <a:ea typeface="Tahoma" pitchFamily="34" charset="0"/>
              <a:cs typeface="Tahoma" pitchFamily="34" charset="0"/>
            </a:rPr>
            <a:t>Une fois que le superviseur de construction a vérifié que les murs sont levés, ADRA distribuera des bâches / ou des feuilles de Papo aux équipes de reconstruction</a:t>
          </a:r>
          <a:endParaRPr lang="da-DK" sz="1800" kern="1200" dirty="0">
            <a:latin typeface="Tahoma" pitchFamily="34" charset="0"/>
            <a:ea typeface="Tahoma" pitchFamily="34" charset="0"/>
            <a:cs typeface="Tahoma" pitchFamily="34" charset="0"/>
          </a:endParaRPr>
        </a:p>
      </dsp:txBody>
      <dsp:txXfrm rot="-5400000">
        <a:off x="1381551" y="1861087"/>
        <a:ext cx="7076075" cy="1131667"/>
      </dsp:txXfrm>
    </dsp:sp>
    <dsp:sp modelId="{16EFA151-CEA2-44BC-9F2C-F529DD61BD51}">
      <dsp:nvSpPr>
        <dsp:cNvPr id="0" name=""/>
        <dsp:cNvSpPr/>
      </dsp:nvSpPr>
      <dsp:spPr>
        <a:xfrm rot="5400000">
          <a:off x="-296046" y="3864498"/>
          <a:ext cx="1973645" cy="138155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da-DK" sz="3200" kern="1200" dirty="0" smtClean="0"/>
            <a:t>Stage 6 </a:t>
          </a:r>
          <a:endParaRPr lang="da-DK" sz="3200" kern="1200" dirty="0"/>
        </a:p>
      </dsp:txBody>
      <dsp:txXfrm rot="-5400000">
        <a:off x="2" y="4259227"/>
        <a:ext cx="1381551" cy="592094"/>
      </dsp:txXfrm>
    </dsp:sp>
    <dsp:sp modelId="{E83D7330-CC25-47DD-B958-703D682EA8C7}">
      <dsp:nvSpPr>
        <dsp:cNvPr id="0" name=""/>
        <dsp:cNvSpPr/>
      </dsp:nvSpPr>
      <dsp:spPr>
        <a:xfrm rot="5400000">
          <a:off x="4308764" y="641238"/>
          <a:ext cx="1282869" cy="713729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latin typeface="Tahoma" pitchFamily="34" charset="0"/>
              <a:ea typeface="Tahoma" pitchFamily="34" charset="0"/>
              <a:cs typeface="Tahoma" pitchFamily="34" charset="0"/>
            </a:rPr>
            <a:t>Lorsque le superviseur de construction a vérifié que toutes les toitures ont été placées correctement, ADRA fournira 2 portes et 4 fenêtres par ménage sélectionné. ADRA prendra des photos et les coordonnées GPS pour compléter son processus de vérification</a:t>
          </a:r>
          <a:endParaRPr lang="en-US" sz="1800" kern="1200" dirty="0">
            <a:latin typeface="Tahoma" pitchFamily="34" charset="0"/>
            <a:ea typeface="Tahoma" pitchFamily="34" charset="0"/>
            <a:cs typeface="Tahoma" pitchFamily="34" charset="0"/>
          </a:endParaRPr>
        </a:p>
      </dsp:txBody>
      <dsp:txXfrm rot="-5400000">
        <a:off x="1381552" y="3631076"/>
        <a:ext cx="7074670" cy="11576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1026"/>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da-DK"/>
          </a:p>
        </p:txBody>
      </p:sp>
      <p:sp>
        <p:nvSpPr>
          <p:cNvPr id="103427" name="Rectangle 1027"/>
          <p:cNvSpPr>
            <a:spLocks noGrp="1" noChangeArrowheads="1"/>
          </p:cNvSpPr>
          <p:nvPr>
            <p:ph type="dt" sz="quarter" idx="1"/>
          </p:nvPr>
        </p:nvSpPr>
        <p:spPr bwMode="auto">
          <a:xfrm>
            <a:off x="3850444"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da-DK"/>
          </a:p>
        </p:txBody>
      </p:sp>
      <p:sp>
        <p:nvSpPr>
          <p:cNvPr id="103428" name="Rectangle 1028"/>
          <p:cNvSpPr>
            <a:spLocks noGrp="1" noChangeArrowheads="1"/>
          </p:cNvSpPr>
          <p:nvPr>
            <p:ph type="ftr" sz="quarter" idx="2"/>
          </p:nvPr>
        </p:nvSpPr>
        <p:spPr bwMode="auto">
          <a:xfrm>
            <a:off x="0" y="9430090"/>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da-DK"/>
          </a:p>
        </p:txBody>
      </p:sp>
      <p:sp>
        <p:nvSpPr>
          <p:cNvPr id="103429" name="Rectangle 1029"/>
          <p:cNvSpPr>
            <a:spLocks noGrp="1" noChangeArrowheads="1"/>
          </p:cNvSpPr>
          <p:nvPr>
            <p:ph type="sldNum" sz="quarter" idx="3"/>
          </p:nvPr>
        </p:nvSpPr>
        <p:spPr bwMode="auto">
          <a:xfrm>
            <a:off x="3850444" y="9430090"/>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FE576EF-489B-407A-80E0-F0391DF1C823}" type="slidenum">
              <a:rPr lang="da-DK"/>
              <a:pPr>
                <a:defRPr/>
              </a:pPr>
              <a:t>‹#›</a:t>
            </a:fld>
            <a:endParaRPr lang="da-DK"/>
          </a:p>
        </p:txBody>
      </p:sp>
    </p:spTree>
    <p:extLst>
      <p:ext uri="{BB962C8B-B14F-4D97-AF65-F5344CB8AC3E}">
        <p14:creationId xmlns:p14="http://schemas.microsoft.com/office/powerpoint/2010/main" val="123914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da-DK"/>
          </a:p>
        </p:txBody>
      </p:sp>
      <p:sp>
        <p:nvSpPr>
          <p:cNvPr id="3075" name="Rectangle 3"/>
          <p:cNvSpPr>
            <a:spLocks noGrp="1" noChangeArrowheads="1"/>
          </p:cNvSpPr>
          <p:nvPr>
            <p:ph type="dt" idx="1"/>
          </p:nvPr>
        </p:nvSpPr>
        <p:spPr bwMode="auto">
          <a:xfrm>
            <a:off x="3850444"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da-DK"/>
          </a:p>
        </p:txBody>
      </p:sp>
      <p:sp>
        <p:nvSpPr>
          <p:cNvPr id="143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noProof="0" smtClean="0"/>
              <a:t>Klik for at redigere teksttypografierne i masteren</a:t>
            </a:r>
          </a:p>
          <a:p>
            <a:pPr lvl="1"/>
            <a:r>
              <a:rPr lang="da-DK" noProof="0" smtClean="0"/>
              <a:t>Andet niveau</a:t>
            </a:r>
          </a:p>
          <a:p>
            <a:pPr lvl="2"/>
            <a:r>
              <a:rPr lang="da-DK" noProof="0" smtClean="0"/>
              <a:t>Tredje niveau</a:t>
            </a:r>
          </a:p>
          <a:p>
            <a:pPr lvl="3"/>
            <a:r>
              <a:rPr lang="da-DK" noProof="0" smtClean="0"/>
              <a:t>Fjerde niveau</a:t>
            </a:r>
          </a:p>
          <a:p>
            <a:pPr lvl="4"/>
            <a:r>
              <a:rPr lang="da-DK" noProof="0" smtClean="0"/>
              <a:t>Femte niveau</a:t>
            </a:r>
          </a:p>
        </p:txBody>
      </p:sp>
      <p:sp>
        <p:nvSpPr>
          <p:cNvPr id="3078" name="Rectangle 6"/>
          <p:cNvSpPr>
            <a:spLocks noGrp="1" noChangeArrowheads="1"/>
          </p:cNvSpPr>
          <p:nvPr>
            <p:ph type="ftr" sz="quarter" idx="4"/>
          </p:nvPr>
        </p:nvSpPr>
        <p:spPr bwMode="auto">
          <a:xfrm>
            <a:off x="0" y="9430090"/>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da-DK"/>
          </a:p>
        </p:txBody>
      </p:sp>
      <p:sp>
        <p:nvSpPr>
          <p:cNvPr id="3079" name="Rectangle 7"/>
          <p:cNvSpPr>
            <a:spLocks noGrp="1" noChangeArrowheads="1"/>
          </p:cNvSpPr>
          <p:nvPr>
            <p:ph type="sldNum" sz="quarter" idx="5"/>
          </p:nvPr>
        </p:nvSpPr>
        <p:spPr bwMode="auto">
          <a:xfrm>
            <a:off x="3850444" y="9430090"/>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3281D05-0864-4379-86EC-4C07D9FA70A0}" type="slidenum">
              <a:rPr lang="da-DK"/>
              <a:pPr>
                <a:defRPr/>
              </a:pPr>
              <a:t>‹#›</a:t>
            </a:fld>
            <a:endParaRPr lang="da-DK"/>
          </a:p>
        </p:txBody>
      </p:sp>
    </p:spTree>
    <p:extLst>
      <p:ext uri="{BB962C8B-B14F-4D97-AF65-F5344CB8AC3E}">
        <p14:creationId xmlns:p14="http://schemas.microsoft.com/office/powerpoint/2010/main" val="4224243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da-DK" dirty="0"/>
          </a:p>
        </p:txBody>
      </p:sp>
      <p:sp>
        <p:nvSpPr>
          <p:cNvPr id="4" name="Slide Number Placeholder 3"/>
          <p:cNvSpPr>
            <a:spLocks noGrp="1"/>
          </p:cNvSpPr>
          <p:nvPr>
            <p:ph type="sldNum" sz="quarter" idx="10"/>
          </p:nvPr>
        </p:nvSpPr>
        <p:spPr/>
        <p:txBody>
          <a:bodyPr/>
          <a:lstStyle/>
          <a:p>
            <a:pPr>
              <a:defRPr/>
            </a:pPr>
            <a:fld id="{03281D05-0864-4379-86EC-4C07D9FA70A0}" type="slidenum">
              <a:rPr lang="da-DK" smtClean="0"/>
              <a:pPr>
                <a:defRPr/>
              </a:pPr>
              <a:t>10</a:t>
            </a:fld>
            <a:endParaRPr lang="da-D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da-DK" dirty="0"/>
          </a:p>
        </p:txBody>
      </p:sp>
      <p:sp>
        <p:nvSpPr>
          <p:cNvPr id="4" name="Slide Number Placeholder 3"/>
          <p:cNvSpPr>
            <a:spLocks noGrp="1"/>
          </p:cNvSpPr>
          <p:nvPr>
            <p:ph type="sldNum" sz="quarter" idx="10"/>
          </p:nvPr>
        </p:nvSpPr>
        <p:spPr/>
        <p:txBody>
          <a:bodyPr/>
          <a:lstStyle/>
          <a:p>
            <a:pPr>
              <a:defRPr/>
            </a:pPr>
            <a:fld id="{03281D05-0864-4379-86EC-4C07D9FA70A0}" type="slidenum">
              <a:rPr lang="da-DK" smtClean="0"/>
              <a:pPr>
                <a:defRPr/>
              </a:pPr>
              <a:t>11</a:t>
            </a:fld>
            <a:endParaRPr lang="da-DK"/>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286000"/>
            <a:ext cx="7772400" cy="1143000"/>
          </a:xfrm>
        </p:spPr>
        <p:txBody>
          <a:bodyPr/>
          <a:lstStyle>
            <a:lvl1pPr>
              <a:defRPr sz="3200">
                <a:solidFill>
                  <a:schemeClr val="tx1"/>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solidFill>
                  <a:schemeClr val="tx1"/>
                </a:solidFill>
              </a:defRPr>
            </a:lvl1pPr>
          </a:lstStyle>
          <a:p>
            <a:r>
              <a:rPr lang="en-US" smtClean="0"/>
              <a:t>Click to edit Master subtitle style</a:t>
            </a:r>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solidFill>
                  <a:schemeClr val="tx1"/>
                </a:solidFill>
              </a:defRPr>
            </a:lvl1pPr>
          </a:lstStyle>
          <a:p>
            <a:pPr>
              <a:defRPr/>
            </a:pPr>
            <a:endParaRPr lang="da-DK"/>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effectLst/>
              </a:defRPr>
            </a:lvl1p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solidFill>
                  <a:schemeClr val="tx1"/>
                </a:solidFill>
                <a:effectLst/>
              </a:defRPr>
            </a:lvl1pPr>
            <a:lvl2pPr>
              <a:defRPr sz="2400">
                <a:solidFill>
                  <a:schemeClr val="tx1"/>
                </a:solidFill>
                <a:effectLst/>
              </a:defRPr>
            </a:lvl2pPr>
            <a:lvl3pPr>
              <a:defRPr sz="2000">
                <a:solidFill>
                  <a:schemeClr val="tx1"/>
                </a:solidFill>
                <a:effectLst/>
              </a:defRPr>
            </a:lvl3pPr>
            <a:lvl4pPr>
              <a:defRPr sz="1800">
                <a:solidFill>
                  <a:schemeClr val="tx1"/>
                </a:solidFill>
                <a:effectLst/>
              </a:defRPr>
            </a:lvl4pPr>
            <a:lvl5pPr>
              <a:defRPr sz="1800">
                <a:solidFill>
                  <a:schemeClr val="tx1"/>
                </a:solidFill>
                <a:effectLs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solidFill>
                  <a:schemeClr val="tx1"/>
                </a:solidFill>
                <a:effectLst/>
              </a:defRPr>
            </a:lvl1pPr>
            <a:lvl2pPr>
              <a:defRPr sz="2400">
                <a:solidFill>
                  <a:schemeClr val="tx1"/>
                </a:solidFill>
                <a:effectLst/>
              </a:defRPr>
            </a:lvl2pPr>
            <a:lvl3pPr>
              <a:defRPr sz="2000">
                <a:solidFill>
                  <a:schemeClr val="tx1"/>
                </a:solidFill>
                <a:effectLst/>
              </a:defRPr>
            </a:lvl3pPr>
            <a:lvl4pPr>
              <a:defRPr sz="1800">
                <a:solidFill>
                  <a:schemeClr val="tx1"/>
                </a:solidFill>
                <a:effectLst/>
              </a:defRPr>
            </a:lvl4pPr>
            <a:lvl5pPr>
              <a:defRPr sz="1800">
                <a:solidFill>
                  <a:schemeClr val="tx1"/>
                </a:solidFill>
                <a:effectLs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solidFill>
                  <a:schemeClr val="tx1"/>
                </a:solidFill>
                <a:effectLst/>
              </a:defRPr>
            </a:lvl1pPr>
          </a:lstStyle>
          <a:p>
            <a:pPr>
              <a:defRPr/>
            </a:pPr>
            <a:endParaRPr lang="da-DK"/>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da-DK"/>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477000"/>
            <a:ext cx="289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effectLst/>
              </a:defRPr>
            </a:lvl1pPr>
          </a:lstStyle>
          <a:p>
            <a:pPr>
              <a:defRPr/>
            </a:pPr>
            <a:endParaRPr lang="da-DK"/>
          </a:p>
        </p:txBody>
      </p:sp>
    </p:spTree>
  </p:cSld>
  <p:clrMap bg1="dk2" tx1="lt1" bg2="dk1" tx2="lt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27">
                                            <p:txEl>
                                              <p:pRg st="0" end="0"/>
                                            </p:txEl>
                                          </p:spTgt>
                                        </p:tgtEl>
                                        <p:attrNameLst>
                                          <p:attrName>style.visibility</p:attrName>
                                        </p:attrNameLst>
                                      </p:cBhvr>
                                      <p:to>
                                        <p:strVal val="visible"/>
                                      </p:to>
                                    </p:set>
                                    <p:animEffect transition="in" filter="fade">
                                      <p:cBhvr>
                                        <p:cTn id="14" dur="1000">
                                          <p:stCondLst>
                                            <p:cond delay="0"/>
                                          </p:stCondLst>
                                        </p:cTn>
                                        <p:tgtEl>
                                          <p:spTgt spid="10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27">
                                            <p:txEl>
                                              <p:pRg st="1" end="1"/>
                                            </p:txEl>
                                          </p:spTgt>
                                        </p:tgtEl>
                                        <p:attrNameLst>
                                          <p:attrName>style.visibility</p:attrName>
                                        </p:attrNameLst>
                                      </p:cBhvr>
                                      <p:to>
                                        <p:strVal val="visible"/>
                                      </p:to>
                                    </p:set>
                                    <p:animEffect transition="in" filter="fade">
                                      <p:cBhvr>
                                        <p:cTn id="17" dur="1000">
                                          <p:stCondLst>
                                            <p:cond delay="0"/>
                                          </p:stCondLst>
                                        </p:cTn>
                                        <p:tgtEl>
                                          <p:spTgt spid="1027">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27">
                                            <p:txEl>
                                              <p:pRg st="2" end="2"/>
                                            </p:txEl>
                                          </p:spTgt>
                                        </p:tgtEl>
                                        <p:attrNameLst>
                                          <p:attrName>style.visibility</p:attrName>
                                        </p:attrNameLst>
                                      </p:cBhvr>
                                      <p:to>
                                        <p:strVal val="visible"/>
                                      </p:to>
                                    </p:set>
                                    <p:animEffect transition="in" filter="fade">
                                      <p:cBhvr>
                                        <p:cTn id="20" dur="1000">
                                          <p:stCondLst>
                                            <p:cond delay="0"/>
                                          </p:stCondLst>
                                        </p:cTn>
                                        <p:tgtEl>
                                          <p:spTgt spid="1027">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27">
                                            <p:txEl>
                                              <p:pRg st="3" end="3"/>
                                            </p:txEl>
                                          </p:spTgt>
                                        </p:tgtEl>
                                        <p:attrNameLst>
                                          <p:attrName>style.visibility</p:attrName>
                                        </p:attrNameLst>
                                      </p:cBhvr>
                                      <p:to>
                                        <p:strVal val="visible"/>
                                      </p:to>
                                    </p:set>
                                    <p:animEffect transition="in" filter="fade">
                                      <p:cBhvr>
                                        <p:cTn id="23" dur="1000">
                                          <p:stCondLst>
                                            <p:cond delay="0"/>
                                          </p:stCondLst>
                                        </p:cTn>
                                        <p:tgtEl>
                                          <p:spTgt spid="1027">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27">
                                            <p:txEl>
                                              <p:pRg st="4" end="4"/>
                                            </p:txEl>
                                          </p:spTgt>
                                        </p:tgtEl>
                                        <p:attrNameLst>
                                          <p:attrName>style.visibility</p:attrName>
                                        </p:attrNameLst>
                                      </p:cBhvr>
                                      <p:to>
                                        <p:strVal val="visible"/>
                                      </p:to>
                                    </p:set>
                                    <p:animEffect transition="in" filter="fade">
                                      <p:cBhvr>
                                        <p:cTn id="26" dur="1000">
                                          <p:stCondLst>
                                            <p:cond delay="0"/>
                                          </p:stCondLst>
                                        </p:cTn>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bldLst>
  </p:timing>
  <p:hf hdr="0" ftr="0" dt="0"/>
  <p:txStyles>
    <p:titleStyle>
      <a:lvl1pPr algn="ctr" rtl="0" eaLnBrk="1" fontAlgn="base" hangingPunct="1">
        <a:spcBef>
          <a:spcPct val="0"/>
        </a:spcBef>
        <a:spcAft>
          <a:spcPct val="0"/>
        </a:spcAft>
        <a:defRPr sz="3600" b="1">
          <a:solidFill>
            <a:schemeClr val="tx1"/>
          </a:solidFill>
          <a:effectLst/>
          <a:latin typeface="+mj-lt"/>
          <a:ea typeface="+mj-ea"/>
          <a:cs typeface="+mj-cs"/>
        </a:defRPr>
      </a:lvl1pPr>
      <a:lvl2pPr algn="ctr" rtl="0" eaLnBrk="1" fontAlgn="base" hangingPunct="1">
        <a:spcBef>
          <a:spcPct val="0"/>
        </a:spcBef>
        <a:spcAft>
          <a:spcPct val="0"/>
        </a:spcAft>
        <a:defRPr sz="3600" b="1">
          <a:solidFill>
            <a:schemeClr val="tx2"/>
          </a:solidFill>
          <a:latin typeface="Verdana" pitchFamily="1" charset="0"/>
        </a:defRPr>
      </a:lvl2pPr>
      <a:lvl3pPr algn="ctr" rtl="0" eaLnBrk="1" fontAlgn="base" hangingPunct="1">
        <a:spcBef>
          <a:spcPct val="0"/>
        </a:spcBef>
        <a:spcAft>
          <a:spcPct val="0"/>
        </a:spcAft>
        <a:defRPr sz="3600" b="1">
          <a:solidFill>
            <a:schemeClr val="tx2"/>
          </a:solidFill>
          <a:latin typeface="Verdana" pitchFamily="1" charset="0"/>
        </a:defRPr>
      </a:lvl3pPr>
      <a:lvl4pPr algn="ctr" rtl="0" eaLnBrk="1" fontAlgn="base" hangingPunct="1">
        <a:spcBef>
          <a:spcPct val="0"/>
        </a:spcBef>
        <a:spcAft>
          <a:spcPct val="0"/>
        </a:spcAft>
        <a:defRPr sz="3600" b="1">
          <a:solidFill>
            <a:schemeClr val="tx2"/>
          </a:solidFill>
          <a:latin typeface="Verdana" pitchFamily="1" charset="0"/>
        </a:defRPr>
      </a:lvl4pPr>
      <a:lvl5pPr algn="ctr" rtl="0" eaLnBrk="1" fontAlgn="base" hangingPunct="1">
        <a:spcBef>
          <a:spcPct val="0"/>
        </a:spcBef>
        <a:spcAft>
          <a:spcPct val="0"/>
        </a:spcAft>
        <a:defRPr sz="3600" b="1">
          <a:solidFill>
            <a:schemeClr val="tx2"/>
          </a:solidFill>
          <a:latin typeface="Verdana" pitchFamily="1" charset="0"/>
        </a:defRPr>
      </a:lvl5pPr>
      <a:lvl6pPr marL="457200" algn="ctr" rtl="0" eaLnBrk="1" fontAlgn="base" hangingPunct="1">
        <a:spcBef>
          <a:spcPct val="0"/>
        </a:spcBef>
        <a:spcAft>
          <a:spcPct val="0"/>
        </a:spcAft>
        <a:defRPr sz="3600" b="1">
          <a:solidFill>
            <a:schemeClr val="tx2"/>
          </a:solidFill>
          <a:latin typeface="Verdana" pitchFamily="1" charset="0"/>
        </a:defRPr>
      </a:lvl6pPr>
      <a:lvl7pPr marL="914400" algn="ctr" rtl="0" eaLnBrk="1" fontAlgn="base" hangingPunct="1">
        <a:spcBef>
          <a:spcPct val="0"/>
        </a:spcBef>
        <a:spcAft>
          <a:spcPct val="0"/>
        </a:spcAft>
        <a:defRPr sz="3600" b="1">
          <a:solidFill>
            <a:schemeClr val="tx2"/>
          </a:solidFill>
          <a:latin typeface="Verdana" pitchFamily="1" charset="0"/>
        </a:defRPr>
      </a:lvl7pPr>
      <a:lvl8pPr marL="1371600" algn="ctr" rtl="0" eaLnBrk="1" fontAlgn="base" hangingPunct="1">
        <a:spcBef>
          <a:spcPct val="0"/>
        </a:spcBef>
        <a:spcAft>
          <a:spcPct val="0"/>
        </a:spcAft>
        <a:defRPr sz="3600" b="1">
          <a:solidFill>
            <a:schemeClr val="tx2"/>
          </a:solidFill>
          <a:latin typeface="Verdana" pitchFamily="1" charset="0"/>
        </a:defRPr>
      </a:lvl8pPr>
      <a:lvl9pPr marL="1828800" algn="ctr" rtl="0" eaLnBrk="1" fontAlgn="base" hangingPunct="1">
        <a:spcBef>
          <a:spcPct val="0"/>
        </a:spcBef>
        <a:spcAft>
          <a:spcPct val="0"/>
        </a:spcAft>
        <a:defRPr sz="3600" b="1">
          <a:solidFill>
            <a:schemeClr val="tx2"/>
          </a:solidFill>
          <a:latin typeface="Verdana" pitchFamily="1" charset="0"/>
        </a:defRPr>
      </a:lvl9pPr>
    </p:titleStyle>
    <p:bodyStyle>
      <a:lvl1pPr marL="342900" indent="-342900" algn="l" rtl="0" eaLnBrk="1" fontAlgn="base" hangingPunct="1">
        <a:spcBef>
          <a:spcPct val="20000"/>
        </a:spcBef>
        <a:spcAft>
          <a:spcPct val="0"/>
        </a:spcAft>
        <a:buBlip>
          <a:blip r:embed="rId14"/>
        </a:buBlip>
        <a:defRPr sz="3200">
          <a:solidFill>
            <a:schemeClr val="tx1"/>
          </a:solidFill>
          <a:effectLst/>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effectLst/>
          <a:latin typeface="+mn-lt"/>
        </a:defRPr>
      </a:lvl2pPr>
      <a:lvl3pPr marL="1143000" indent="-228600" algn="l" rtl="0" eaLnBrk="1" fontAlgn="base" hangingPunct="1">
        <a:spcBef>
          <a:spcPct val="20000"/>
        </a:spcBef>
        <a:spcAft>
          <a:spcPct val="0"/>
        </a:spcAft>
        <a:buBlip>
          <a:blip r:embed="rId14"/>
        </a:buBlip>
        <a:defRPr sz="2400">
          <a:solidFill>
            <a:schemeClr val="tx1"/>
          </a:solidFill>
          <a:effectLst/>
          <a:latin typeface="+mn-lt"/>
        </a:defRPr>
      </a:lvl3pPr>
      <a:lvl4pPr marL="1600200" indent="-228600" algn="l" rtl="0" eaLnBrk="1" fontAlgn="base" hangingPunct="1">
        <a:spcBef>
          <a:spcPct val="20000"/>
        </a:spcBef>
        <a:spcAft>
          <a:spcPct val="0"/>
        </a:spcAft>
        <a:buBlip>
          <a:blip r:embed="rId14"/>
        </a:buBlip>
        <a:defRPr sz="2000">
          <a:solidFill>
            <a:schemeClr val="tx1"/>
          </a:solidFill>
          <a:effectLst/>
          <a:latin typeface="+mn-lt"/>
        </a:defRPr>
      </a:lvl4pPr>
      <a:lvl5pPr marL="2057400" indent="-228600" algn="l" rtl="0" eaLnBrk="1" fontAlgn="base" hangingPunct="1">
        <a:spcBef>
          <a:spcPct val="20000"/>
        </a:spcBef>
        <a:spcAft>
          <a:spcPct val="0"/>
        </a:spcAft>
        <a:buBlip>
          <a:blip r:embed="rId14"/>
        </a:buBlip>
        <a:defRPr sz="2000">
          <a:solidFill>
            <a:schemeClr val="tx1"/>
          </a:solidFill>
          <a:effectLst/>
          <a:latin typeface="+mn-lt"/>
        </a:defRPr>
      </a:lvl5pPr>
      <a:lvl6pPr marL="2514600" indent="-228600" algn="l" rtl="0" eaLnBrk="1" fontAlgn="base" hangingPunct="1">
        <a:spcBef>
          <a:spcPct val="20000"/>
        </a:spcBef>
        <a:spcAft>
          <a:spcPct val="0"/>
        </a:spcAft>
        <a:buBlip>
          <a:blip r:embed="rId14"/>
        </a:buBlip>
        <a:defRPr sz="2000">
          <a:solidFill>
            <a:schemeClr val="tx1"/>
          </a:solidFill>
          <a:latin typeface="+mn-lt"/>
        </a:defRPr>
      </a:lvl6pPr>
      <a:lvl7pPr marL="2971800" indent="-228600" algn="l" rtl="0" eaLnBrk="1" fontAlgn="base" hangingPunct="1">
        <a:spcBef>
          <a:spcPct val="20000"/>
        </a:spcBef>
        <a:spcAft>
          <a:spcPct val="0"/>
        </a:spcAft>
        <a:buBlip>
          <a:blip r:embed="rId14"/>
        </a:buBlip>
        <a:defRPr sz="2000">
          <a:solidFill>
            <a:schemeClr val="tx1"/>
          </a:solidFill>
          <a:latin typeface="+mn-lt"/>
        </a:defRPr>
      </a:lvl7pPr>
      <a:lvl8pPr marL="3429000" indent="-228600" algn="l" rtl="0" eaLnBrk="1" fontAlgn="base" hangingPunct="1">
        <a:spcBef>
          <a:spcPct val="20000"/>
        </a:spcBef>
        <a:spcAft>
          <a:spcPct val="0"/>
        </a:spcAft>
        <a:buBlip>
          <a:blip r:embed="rId14"/>
        </a:buBlip>
        <a:defRPr sz="2000">
          <a:solidFill>
            <a:schemeClr val="tx1"/>
          </a:solidFill>
          <a:latin typeface="+mn-lt"/>
        </a:defRPr>
      </a:lvl8pPr>
      <a:lvl9pPr marL="3886200" indent="-228600" algn="l" rtl="0" eaLnBrk="1" fontAlgn="base" hangingPunct="1">
        <a:spcBef>
          <a:spcPct val="20000"/>
        </a:spcBef>
        <a:spcAft>
          <a:spcPct val="0"/>
        </a:spcAft>
        <a:buBlip>
          <a:blip r:embed="rId14"/>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Rot="1" noChangeArrowheads="1"/>
          </p:cNvSpPr>
          <p:nvPr>
            <p:ph type="ctrTitle"/>
          </p:nvPr>
        </p:nvSpPr>
        <p:spPr>
          <a:xfrm>
            <a:off x="1259632" y="187672"/>
            <a:ext cx="7772400" cy="1081088"/>
          </a:xfrm>
        </p:spPr>
        <p:txBody>
          <a:bodyPr/>
          <a:lstStyle/>
          <a:p>
            <a:pPr eaLnBrk="1" hangingPunct="1">
              <a:defRPr/>
            </a:pPr>
            <a:r>
              <a:rPr lang="da-DK" sz="2800" dirty="0" smtClean="0">
                <a:solidFill>
                  <a:srgbClr val="FFCC00"/>
                </a:solidFill>
                <a:latin typeface="Tahoma" pitchFamily="34" charset="0"/>
              </a:rPr>
              <a:t/>
            </a:r>
            <a:br>
              <a:rPr lang="da-DK" sz="2800" dirty="0" smtClean="0">
                <a:solidFill>
                  <a:srgbClr val="FFCC00"/>
                </a:solidFill>
                <a:latin typeface="Tahoma" pitchFamily="34" charset="0"/>
              </a:rPr>
            </a:br>
            <a:r>
              <a:rPr lang="da-DK" sz="2000" b="1" i="1" dirty="0" smtClean="0">
                <a:latin typeface="Tahoma" pitchFamily="34" charset="0"/>
              </a:rPr>
              <a:t>ADRA </a:t>
            </a:r>
            <a:r>
              <a:rPr lang="da-DK" sz="2000" i="1" dirty="0" smtClean="0">
                <a:latin typeface="Tahoma" pitchFamily="34" charset="0"/>
              </a:rPr>
              <a:t>Returnee Integrated Assistance  (RIA) Project</a:t>
            </a:r>
            <a:r>
              <a:rPr lang="da-DK" sz="2000" b="1" i="1" dirty="0" smtClean="0">
                <a:solidFill>
                  <a:srgbClr val="FFCC00"/>
                </a:solidFill>
                <a:latin typeface="Tahoma" pitchFamily="34" charset="0"/>
              </a:rPr>
              <a:t/>
            </a:r>
            <a:br>
              <a:rPr lang="da-DK" sz="2000" b="1" i="1" dirty="0" smtClean="0">
                <a:solidFill>
                  <a:srgbClr val="FFCC00"/>
                </a:solidFill>
                <a:latin typeface="Tahoma" pitchFamily="34" charset="0"/>
              </a:rPr>
            </a:br>
            <a:endParaRPr lang="da-DK" sz="2000" b="1" i="1" dirty="0" smtClean="0">
              <a:solidFill>
                <a:srgbClr val="FFCC00"/>
              </a:solidFill>
              <a:latin typeface="Tahoma" pitchFamily="34" charset="0"/>
            </a:endParaRPr>
          </a:p>
        </p:txBody>
      </p:sp>
      <p:sp>
        <p:nvSpPr>
          <p:cNvPr id="98307" name="Rectangle 3"/>
          <p:cNvSpPr>
            <a:spLocks noGrp="1" noRot="1" noChangeArrowheads="1"/>
          </p:cNvSpPr>
          <p:nvPr>
            <p:ph type="subTitle" idx="1"/>
          </p:nvPr>
        </p:nvSpPr>
        <p:spPr>
          <a:xfrm>
            <a:off x="1451501" y="4941168"/>
            <a:ext cx="6400800" cy="1201738"/>
          </a:xfrm>
        </p:spPr>
        <p:txBody>
          <a:bodyPr/>
          <a:lstStyle/>
          <a:p>
            <a:pPr eaLnBrk="1" hangingPunct="1">
              <a:lnSpc>
                <a:spcPct val="80000"/>
              </a:lnSpc>
              <a:defRPr/>
            </a:pPr>
            <a:r>
              <a:rPr lang="da-DK" sz="1600" dirty="0" smtClean="0">
                <a:latin typeface="Tahoma" pitchFamily="34" charset="0"/>
              </a:rPr>
              <a:t>Emergency Project Director     </a:t>
            </a:r>
          </a:p>
          <a:p>
            <a:pPr eaLnBrk="1" hangingPunct="1">
              <a:lnSpc>
                <a:spcPct val="80000"/>
              </a:lnSpc>
              <a:defRPr/>
            </a:pPr>
            <a:r>
              <a:rPr lang="da-DK" sz="1600" dirty="0" smtClean="0">
                <a:latin typeface="Tahoma" pitchFamily="34" charset="0"/>
              </a:rPr>
              <a:t>Klaas B. J. Overlade </a:t>
            </a:r>
          </a:p>
          <a:p>
            <a:pPr eaLnBrk="1" hangingPunct="1">
              <a:lnSpc>
                <a:spcPct val="80000"/>
              </a:lnSpc>
              <a:defRPr/>
            </a:pPr>
            <a:r>
              <a:rPr lang="da-DK" sz="1600" dirty="0" smtClean="0">
                <a:latin typeface="Tahoma" pitchFamily="34" charset="0"/>
              </a:rPr>
              <a:t>Man  25/10/2011</a:t>
            </a:r>
          </a:p>
        </p:txBody>
      </p:sp>
      <p:sp>
        <p:nvSpPr>
          <p:cNvPr id="6" name="Rectangle 6"/>
          <p:cNvSpPr>
            <a:spLocks noGrp="1" noChangeArrowheads="1"/>
          </p:cNvSpPr>
          <p:nvPr>
            <p:ph type="sldNum" sz="quarter" idx="4294967295"/>
          </p:nvPr>
        </p:nvSpPr>
        <p:spPr>
          <a:xfrm>
            <a:off x="6858000" y="6245225"/>
            <a:ext cx="2286000" cy="476250"/>
          </a:xfrm>
          <a:prstGeom prst="rect">
            <a:avLst/>
          </a:prstGeom>
        </p:spPr>
        <p:txBody>
          <a:bodyPr/>
          <a:lstStyle/>
          <a:p>
            <a:pPr>
              <a:defRPr/>
            </a:pPr>
            <a:fld id="{6C347BC2-EC8C-479D-9BDE-978F30F459CE}" type="slidenum">
              <a:rPr lang="da-DK"/>
              <a:pPr>
                <a:defRPr/>
              </a:pPr>
              <a:t>1</a:t>
            </a:fld>
            <a:endParaRPr lang="da-DK"/>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9712" y="1196752"/>
            <a:ext cx="5472608" cy="352839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a:xfrm>
            <a:off x="357188" y="357188"/>
            <a:ext cx="8510587" cy="1066800"/>
          </a:xfrm>
        </p:spPr>
        <p:txBody>
          <a:bodyPr/>
          <a:lstStyle/>
          <a:p>
            <a:pPr eaLnBrk="1" hangingPunct="1">
              <a:defRPr/>
            </a:pPr>
            <a:r>
              <a:rPr lang="da-DK" sz="4000" u="sng" dirty="0" smtClean="0">
                <a:latin typeface="Tahoma" pitchFamily="34" charset="0"/>
              </a:rPr>
              <a:t>Description de l’abri permanent: </a:t>
            </a:r>
            <a:r>
              <a:rPr lang="da-DK" sz="4000" u="sng" dirty="0" smtClean="0">
                <a:solidFill>
                  <a:schemeClr val="hlink"/>
                </a:solidFill>
                <a:latin typeface="Tahoma" pitchFamily="34" charset="0"/>
              </a:rPr>
              <a:t>   </a:t>
            </a:r>
            <a:r>
              <a:rPr lang="da-DK" sz="4000" dirty="0" smtClean="0">
                <a:solidFill>
                  <a:schemeClr val="hlink"/>
                </a:solidFill>
                <a:latin typeface="Tahoma" pitchFamily="34" charset="0"/>
              </a:rPr>
              <a:t> </a:t>
            </a:r>
          </a:p>
        </p:txBody>
      </p:sp>
      <p:sp>
        <p:nvSpPr>
          <p:cNvPr id="101379" name="Rectangle 3"/>
          <p:cNvSpPr>
            <a:spLocks noGrp="1" noRot="1" noChangeArrowheads="1"/>
          </p:cNvSpPr>
          <p:nvPr>
            <p:ph idx="1"/>
          </p:nvPr>
        </p:nvSpPr>
        <p:spPr>
          <a:xfrm>
            <a:off x="250825" y="1268413"/>
            <a:ext cx="8540750" cy="5589587"/>
          </a:xfrm>
        </p:spPr>
        <p:txBody>
          <a:bodyPr/>
          <a:lstStyle/>
          <a:p>
            <a:pPr eaLnBrk="1" hangingPunct="1">
              <a:buNone/>
              <a:defRPr/>
            </a:pPr>
            <a:endParaRPr lang="da-DK" sz="2000" dirty="0" smtClean="0">
              <a:solidFill>
                <a:schemeClr val="hlink"/>
              </a:solidFill>
              <a:latin typeface="Tahoma" pitchFamily="34" charset="0"/>
            </a:endParaRPr>
          </a:p>
          <a:p>
            <a:pPr eaLnBrk="1" hangingPunct="1">
              <a:defRPr/>
            </a:pPr>
            <a:r>
              <a:rPr lang="da-DK" sz="2800" dirty="0" smtClean="0">
                <a:latin typeface="Tahoma" pitchFamily="34" charset="0"/>
              </a:rPr>
              <a:t>2 chambres salon, 30 m2 </a:t>
            </a:r>
          </a:p>
          <a:p>
            <a:pPr eaLnBrk="1" hangingPunct="1">
              <a:defRPr/>
            </a:pPr>
            <a:r>
              <a:rPr lang="da-DK" sz="2800" dirty="0" smtClean="0">
                <a:latin typeface="Tahoma" pitchFamily="34" charset="0"/>
              </a:rPr>
              <a:t>Murs faits en briques de terre et ciment</a:t>
            </a:r>
          </a:p>
          <a:p>
            <a:pPr>
              <a:defRPr/>
            </a:pPr>
            <a:r>
              <a:rPr lang="fr-FR" sz="2800" dirty="0">
                <a:latin typeface="Tahoma" pitchFamily="34" charset="0"/>
              </a:rPr>
              <a:t>Toits </a:t>
            </a:r>
            <a:r>
              <a:rPr lang="fr-FR" sz="2800" dirty="0" smtClean="0">
                <a:latin typeface="Tahoma" pitchFamily="34" charset="0"/>
              </a:rPr>
              <a:t>en </a:t>
            </a:r>
            <a:r>
              <a:rPr lang="fr-FR" sz="2800" dirty="0">
                <a:latin typeface="Tahoma" pitchFamily="34" charset="0"/>
              </a:rPr>
              <a:t>"</a:t>
            </a:r>
            <a:r>
              <a:rPr lang="fr-FR" sz="2800" dirty="0" err="1">
                <a:latin typeface="Tahoma" pitchFamily="34" charset="0"/>
              </a:rPr>
              <a:t>Papo</a:t>
            </a:r>
            <a:r>
              <a:rPr lang="fr-FR" sz="2800" dirty="0">
                <a:latin typeface="Tahoma" pitchFamily="34" charset="0"/>
              </a:rPr>
              <a:t>" </a:t>
            </a:r>
            <a:r>
              <a:rPr lang="fr-FR" sz="2800" dirty="0" smtClean="0">
                <a:latin typeface="Tahoma" pitchFamily="34" charset="0"/>
              </a:rPr>
              <a:t>et</a:t>
            </a:r>
            <a:r>
              <a:rPr lang="fr-FR" sz="2800" dirty="0" smtClean="0">
                <a:latin typeface="Tahoma" pitchFamily="34" charset="0"/>
              </a:rPr>
              <a:t> </a:t>
            </a:r>
            <a:r>
              <a:rPr lang="fr-FR" sz="2800" dirty="0" smtClean="0">
                <a:latin typeface="Tahoma" pitchFamily="34" charset="0"/>
              </a:rPr>
              <a:t>bâches (</a:t>
            </a:r>
            <a:r>
              <a:rPr lang="fr-FR" sz="2800" dirty="0" smtClean="0">
                <a:latin typeface="Tahoma" pitchFamily="34" charset="0"/>
              </a:rPr>
              <a:t>4*5 M </a:t>
            </a:r>
            <a:r>
              <a:rPr lang="fr-FR" sz="2800" dirty="0" smtClean="0">
                <a:latin typeface="Tahoma" pitchFamily="34" charset="0"/>
              </a:rPr>
              <a:t>fourni par UNHCR)</a:t>
            </a:r>
          </a:p>
          <a:p>
            <a:pPr>
              <a:defRPr/>
            </a:pPr>
            <a:r>
              <a:rPr lang="da-DK" sz="2800" dirty="0" smtClean="0">
                <a:latin typeface="Tahoma" pitchFamily="34" charset="0"/>
              </a:rPr>
              <a:t>2 portes et 4 fenetres</a:t>
            </a:r>
          </a:p>
          <a:p>
            <a:pPr>
              <a:defRPr/>
            </a:pPr>
            <a:r>
              <a:rPr lang="da-DK" sz="2800" dirty="0" smtClean="0">
                <a:latin typeface="Tahoma" pitchFamily="34" charset="0"/>
              </a:rPr>
              <a:t>Les villageois </a:t>
            </a:r>
            <a:r>
              <a:rPr lang="fr-FR" sz="2800" dirty="0" smtClean="0">
                <a:latin typeface="Tahoma" pitchFamily="34" charset="0"/>
              </a:rPr>
              <a:t>fournissent le travail</a:t>
            </a:r>
            <a:r>
              <a:rPr lang="fr-FR" sz="2800" dirty="0">
                <a:latin typeface="Tahoma" pitchFamily="34" charset="0"/>
              </a:rPr>
              <a:t>, </a:t>
            </a:r>
            <a:r>
              <a:rPr lang="fr-FR" sz="2800" dirty="0" smtClean="0">
                <a:latin typeface="Tahoma" pitchFamily="34" charset="0"/>
              </a:rPr>
              <a:t>le bois </a:t>
            </a:r>
            <a:r>
              <a:rPr lang="fr-FR" sz="2800" dirty="0">
                <a:latin typeface="Tahoma" pitchFamily="34" charset="0"/>
              </a:rPr>
              <a:t>local, le sable et </a:t>
            </a:r>
            <a:r>
              <a:rPr lang="fr-FR" sz="2800" dirty="0" smtClean="0">
                <a:latin typeface="Tahoma" pitchFamily="34" charset="0"/>
              </a:rPr>
              <a:t>autres </a:t>
            </a:r>
            <a:r>
              <a:rPr lang="fr-FR" sz="2800" dirty="0">
                <a:latin typeface="Tahoma" pitchFamily="34" charset="0"/>
              </a:rPr>
              <a:t>matériaux </a:t>
            </a:r>
            <a:r>
              <a:rPr lang="fr-FR" sz="2800" dirty="0" smtClean="0">
                <a:latin typeface="Tahoma" pitchFamily="34" charset="0"/>
              </a:rPr>
              <a:t>de base</a:t>
            </a:r>
            <a:endParaRPr lang="da-DK" sz="2800" dirty="0" smtClean="0">
              <a:latin typeface="Tahoma" pitchFamily="34" charset="0"/>
            </a:endParaRPr>
          </a:p>
          <a:p>
            <a:pPr marL="0" indent="0" eaLnBrk="1" hangingPunct="1">
              <a:buNone/>
              <a:defRPr/>
            </a:pPr>
            <a:endParaRPr lang="da-DK" sz="2800" dirty="0">
              <a:solidFill>
                <a:schemeClr val="hlink"/>
              </a:solidFill>
              <a:latin typeface="Tahoma" pitchFamily="34" charset="0"/>
            </a:endParaRPr>
          </a:p>
          <a:p>
            <a:pPr>
              <a:buNone/>
            </a:pPr>
            <a:endParaRPr lang="da-DK" sz="2000" dirty="0" smtClean="0">
              <a:solidFill>
                <a:srgbClr val="FFC000"/>
              </a:solidFill>
            </a:endParaRPr>
          </a:p>
          <a:p>
            <a:pPr>
              <a:buNone/>
            </a:pPr>
            <a:endParaRPr lang="da-DK" sz="2000" dirty="0" smtClean="0"/>
          </a:p>
          <a:p>
            <a:pPr>
              <a:buNone/>
            </a:pPr>
            <a:endParaRPr lang="da-DK" sz="2000" dirty="0" smtClean="0">
              <a:solidFill>
                <a:srgbClr val="FFC000"/>
              </a:solidFill>
            </a:endParaRPr>
          </a:p>
          <a:p>
            <a:pPr eaLnBrk="1" hangingPunct="1">
              <a:buNone/>
              <a:defRPr/>
            </a:pPr>
            <a:endParaRPr lang="da-DK" sz="2000" dirty="0" smtClean="0">
              <a:solidFill>
                <a:schemeClr val="hlink"/>
              </a:solidFill>
              <a:latin typeface="Tahoma" pitchFamily="34" charset="0"/>
            </a:endParaRPr>
          </a:p>
          <a:p>
            <a:pPr eaLnBrk="1" hangingPunct="1">
              <a:defRPr/>
            </a:pPr>
            <a:endParaRPr lang="da-DK" sz="2000" i="1" dirty="0" smtClean="0">
              <a:solidFill>
                <a:schemeClr val="hlink"/>
              </a:solidFill>
              <a:latin typeface="Tahoma" pitchFamily="34" charset="0"/>
            </a:endParaRPr>
          </a:p>
          <a:p>
            <a:pPr eaLnBrk="1" hangingPunct="1">
              <a:defRPr/>
            </a:pPr>
            <a:endParaRPr lang="da-DK" sz="2000" dirty="0" smtClean="0">
              <a:solidFill>
                <a:schemeClr val="hlink"/>
              </a:solidFill>
              <a:latin typeface="Tahoma" pitchFamily="34" charset="0"/>
            </a:endParaRPr>
          </a:p>
          <a:p>
            <a:pPr eaLnBrk="1" hangingPunct="1">
              <a:buNone/>
              <a:defRPr/>
            </a:pPr>
            <a:endParaRPr lang="da-DK" sz="2000" i="1" dirty="0" smtClean="0">
              <a:solidFill>
                <a:schemeClr val="hlink"/>
              </a:solidFill>
              <a:latin typeface="Tahoma" pitchFamily="34" charset="0"/>
            </a:endParaRPr>
          </a:p>
          <a:p>
            <a:pPr eaLnBrk="1" hangingPunct="1">
              <a:defRPr/>
            </a:pPr>
            <a:endParaRPr lang="da-DK" sz="2000" dirty="0" smtClean="0">
              <a:solidFill>
                <a:schemeClr val="hlink"/>
              </a:solidFill>
              <a:latin typeface="Tahoma" pitchFamily="34" charset="0"/>
            </a:endParaRPr>
          </a:p>
          <a:p>
            <a:pPr eaLnBrk="1" hangingPunct="1">
              <a:buNone/>
              <a:defRPr/>
            </a:pPr>
            <a:endParaRPr lang="da-DK" sz="2000" u="sng" dirty="0" smtClean="0">
              <a:solidFill>
                <a:schemeClr val="hlink"/>
              </a:solidFill>
              <a:latin typeface="Tahoma" pitchFamily="34" charset="0"/>
            </a:endParaRPr>
          </a:p>
          <a:p>
            <a:pPr eaLnBrk="1" hangingPunct="1">
              <a:defRPr/>
            </a:pPr>
            <a:endParaRPr lang="da-DK" sz="2000" dirty="0" smtClean="0">
              <a:solidFill>
                <a:schemeClr val="hlink"/>
              </a:solidFill>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D4AB660D-2B90-4C38-8FD1-68D0BA469209}" type="slidenum">
              <a:rPr lang="da-DK"/>
              <a:pPr>
                <a:defRPr/>
              </a:pPr>
              <a:t>10</a:t>
            </a:fld>
            <a:endParaRPr lang="da-DK"/>
          </a:p>
        </p:txBody>
      </p:sp>
    </p:spTree>
    <p:extLst>
      <p:ext uri="{BB962C8B-B14F-4D97-AF65-F5344CB8AC3E}">
        <p14:creationId xmlns:p14="http://schemas.microsoft.com/office/powerpoint/2010/main" val="236815753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a:xfrm>
            <a:off x="357188" y="357188"/>
            <a:ext cx="8510587" cy="1066800"/>
          </a:xfrm>
        </p:spPr>
        <p:txBody>
          <a:bodyPr/>
          <a:lstStyle/>
          <a:p>
            <a:pPr eaLnBrk="1" hangingPunct="1">
              <a:defRPr/>
            </a:pPr>
            <a:r>
              <a:rPr lang="da-DK" sz="4000" u="sng" dirty="0" smtClean="0">
                <a:latin typeface="Tahoma" pitchFamily="34" charset="0"/>
              </a:rPr>
              <a:t>Prochaine Etapes: </a:t>
            </a:r>
            <a:r>
              <a:rPr lang="da-DK" sz="4000" u="sng" dirty="0" smtClean="0">
                <a:solidFill>
                  <a:schemeClr val="hlink"/>
                </a:solidFill>
                <a:latin typeface="Tahoma" pitchFamily="34" charset="0"/>
              </a:rPr>
              <a:t>   </a:t>
            </a:r>
            <a:r>
              <a:rPr lang="da-DK" sz="4000" dirty="0" smtClean="0">
                <a:solidFill>
                  <a:schemeClr val="hlink"/>
                </a:solidFill>
                <a:latin typeface="Tahoma" pitchFamily="34" charset="0"/>
              </a:rPr>
              <a:t> </a:t>
            </a: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D4AB660D-2B90-4C38-8FD1-68D0BA469209}" type="slidenum">
              <a:rPr lang="da-DK"/>
              <a:pPr>
                <a:defRPr/>
              </a:pPr>
              <a:t>11</a:t>
            </a:fld>
            <a:endParaRPr lang="da-DK"/>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1270502"/>
              </p:ext>
            </p:extLst>
          </p:nvPr>
        </p:nvGraphicFramePr>
        <p:xfrm>
          <a:off x="683568" y="1412776"/>
          <a:ext cx="7772400" cy="3307080"/>
        </p:xfrm>
        <a:graphic>
          <a:graphicData uri="http://schemas.openxmlformats.org/drawingml/2006/table">
            <a:tbl>
              <a:tblPr firstRow="1" bandRow="1">
                <a:tableStyleId>{5C22544A-7EE6-4342-B048-85BDC9FD1C3A}</a:tableStyleId>
              </a:tblPr>
              <a:tblGrid>
                <a:gridCol w="5038328"/>
                <a:gridCol w="2734072"/>
              </a:tblGrid>
              <a:tr h="370840">
                <a:tc>
                  <a:txBody>
                    <a:bodyPr/>
                    <a:lstStyle/>
                    <a:p>
                      <a:pPr algn="ctr"/>
                      <a:r>
                        <a:rPr lang="en-US" dirty="0" smtClean="0"/>
                        <a:t>Description</a:t>
                      </a:r>
                      <a:endParaRPr lang="en-US" dirty="0"/>
                    </a:p>
                  </a:txBody>
                  <a:tcPr/>
                </a:tc>
                <a:tc>
                  <a:txBody>
                    <a:bodyPr/>
                    <a:lstStyle/>
                    <a:p>
                      <a:pPr algn="ctr"/>
                      <a:r>
                        <a:rPr lang="en-US" baseline="0" dirty="0" smtClean="0"/>
                        <a:t>Date </a:t>
                      </a:r>
                      <a:r>
                        <a:rPr lang="en-US" baseline="0" dirty="0" err="1" smtClean="0"/>
                        <a:t>limite</a:t>
                      </a:r>
                      <a:r>
                        <a:rPr lang="en-US" baseline="0" dirty="0" smtClean="0"/>
                        <a:t>  </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ahoma" pitchFamily="34" charset="0"/>
                          <a:ea typeface="Tahoma" pitchFamily="34" charset="0"/>
                          <a:cs typeface="Tahoma" pitchFamily="34" charset="0"/>
                        </a:rPr>
                        <a:t>Validation</a:t>
                      </a:r>
                      <a:r>
                        <a:rPr lang="en-US" baseline="0" dirty="0" smtClean="0">
                          <a:latin typeface="Tahoma" pitchFamily="34" charset="0"/>
                          <a:ea typeface="Tahoma" pitchFamily="34" charset="0"/>
                          <a:cs typeface="Tahoma" pitchFamily="34" charset="0"/>
                        </a:rPr>
                        <a:t> de </a:t>
                      </a:r>
                      <a:r>
                        <a:rPr lang="fr-FR" sz="1800" dirty="0" smtClean="0">
                          <a:latin typeface="Tahoma" pitchFamily="34" charset="0"/>
                          <a:ea typeface="Tahoma" pitchFamily="34" charset="0"/>
                          <a:cs typeface="Tahoma" pitchFamily="34" charset="0"/>
                        </a:rPr>
                        <a:t>bénéficiaires</a:t>
                      </a:r>
                      <a:r>
                        <a:rPr lang="en-US" sz="1800" baseline="0" dirty="0" smtClean="0">
                          <a:latin typeface="Tahoma" pitchFamily="34" charset="0"/>
                          <a:ea typeface="Tahoma" pitchFamily="34" charset="0"/>
                          <a:cs typeface="Tahoma" pitchFamily="34" charset="0"/>
                        </a:rPr>
                        <a:t> par ADRA/Sous prefecture </a:t>
                      </a:r>
                      <a:r>
                        <a:rPr lang="en-US" baseline="0" dirty="0" smtClean="0">
                          <a:latin typeface="Tahoma" pitchFamily="34" charset="0"/>
                          <a:ea typeface="Tahoma" pitchFamily="34" charset="0"/>
                          <a:cs typeface="Tahoma" pitchFamily="34" charset="0"/>
                        </a:rPr>
                        <a:t> </a:t>
                      </a:r>
                      <a:endParaRPr lang="en-US" dirty="0" smtClean="0">
                        <a:latin typeface="Tahoma" pitchFamily="34" charset="0"/>
                        <a:ea typeface="Tahoma" pitchFamily="34" charset="0"/>
                        <a:cs typeface="Tahoma" pitchFamily="34" charset="0"/>
                      </a:endParaRPr>
                    </a:p>
                    <a:p>
                      <a:endParaRPr lang="en-US" dirty="0"/>
                    </a:p>
                  </a:txBody>
                  <a:tcPr/>
                </a:tc>
                <a:tc>
                  <a:txBody>
                    <a:bodyPr/>
                    <a:lstStyle/>
                    <a:p>
                      <a:pPr algn="ctr"/>
                      <a:r>
                        <a:rPr lang="en-US" dirty="0" smtClean="0"/>
                        <a:t> 15 </a:t>
                      </a:r>
                      <a:r>
                        <a:rPr lang="en-US" dirty="0" err="1" smtClean="0"/>
                        <a:t>Novembre</a:t>
                      </a:r>
                      <a:r>
                        <a:rPr lang="en-US" dirty="0" smtClean="0"/>
                        <a:t> </a:t>
                      </a:r>
                      <a:endParaRPr lang="en-US" dirty="0"/>
                    </a:p>
                  </a:txBody>
                  <a:tcPr/>
                </a:tc>
              </a:tr>
              <a:tr h="370840">
                <a:tc>
                  <a:txBody>
                    <a:bodyPr/>
                    <a:lstStyle/>
                    <a:p>
                      <a:r>
                        <a:rPr lang="en-US" dirty="0" smtClean="0"/>
                        <a:t>Construction de premiere model de </a:t>
                      </a:r>
                      <a:r>
                        <a:rPr lang="en-US" dirty="0" err="1" smtClean="0"/>
                        <a:t>abris</a:t>
                      </a:r>
                      <a:r>
                        <a:rPr lang="en-US" dirty="0" smtClean="0"/>
                        <a:t> permanent </a:t>
                      </a:r>
                      <a:endParaRPr lang="en-US" dirty="0"/>
                    </a:p>
                  </a:txBody>
                  <a:tcPr/>
                </a:tc>
                <a:tc>
                  <a:txBody>
                    <a:bodyPr/>
                    <a:lstStyle/>
                    <a:p>
                      <a:pPr algn="ctr"/>
                      <a:r>
                        <a:rPr lang="en-US" dirty="0" smtClean="0"/>
                        <a:t>4 </a:t>
                      </a:r>
                      <a:r>
                        <a:rPr lang="en-US" dirty="0" err="1" smtClean="0"/>
                        <a:t>Novembre</a:t>
                      </a:r>
                      <a:r>
                        <a:rPr lang="en-US" dirty="0" smtClean="0"/>
                        <a:t> </a:t>
                      </a:r>
                      <a:endParaRPr lang="en-US" dirty="0"/>
                    </a:p>
                  </a:txBody>
                  <a:tcPr/>
                </a:tc>
              </a:tr>
              <a:tr h="370840">
                <a:tc>
                  <a:txBody>
                    <a:bodyPr/>
                    <a:lstStyle/>
                    <a:p>
                      <a:r>
                        <a:rPr lang="en-US" dirty="0" smtClean="0"/>
                        <a:t>Verification</a:t>
                      </a:r>
                      <a:r>
                        <a:rPr lang="en-US" baseline="0" dirty="0" smtClean="0"/>
                        <a:t> de </a:t>
                      </a:r>
                      <a:r>
                        <a:rPr lang="en-US" baseline="0" dirty="0" err="1" smtClean="0"/>
                        <a:t>briques</a:t>
                      </a:r>
                      <a:r>
                        <a:rPr lang="en-US" baseline="0" dirty="0" smtClean="0"/>
                        <a:t> </a:t>
                      </a:r>
                      <a:r>
                        <a:rPr lang="en-US" baseline="0" dirty="0" err="1" smtClean="0"/>
                        <a:t>nessesaires</a:t>
                      </a:r>
                      <a:r>
                        <a:rPr lang="en-US" baseline="0" dirty="0" smtClean="0"/>
                        <a:t> pour les construction </a:t>
                      </a:r>
                      <a:endParaRPr lang="en-US" dirty="0"/>
                    </a:p>
                  </a:txBody>
                  <a:tcPr/>
                </a:tc>
                <a:tc>
                  <a:txBody>
                    <a:bodyPr/>
                    <a:lstStyle/>
                    <a:p>
                      <a:pPr algn="ctr"/>
                      <a:r>
                        <a:rPr lang="en-US" dirty="0" smtClean="0"/>
                        <a:t>30 </a:t>
                      </a:r>
                      <a:r>
                        <a:rPr lang="en-US" dirty="0" err="1" smtClean="0"/>
                        <a:t>Novembre</a:t>
                      </a:r>
                      <a:r>
                        <a:rPr lang="en-US" dirty="0" smtClean="0"/>
                        <a:t> </a:t>
                      </a:r>
                      <a:endParaRPr lang="en-US" dirty="0"/>
                    </a:p>
                  </a:txBody>
                  <a:tcPr/>
                </a:tc>
              </a:tr>
              <a:tr h="370840">
                <a:tc>
                  <a:txBody>
                    <a:bodyPr/>
                    <a:lstStyle/>
                    <a:p>
                      <a:r>
                        <a:rPr lang="en-US" dirty="0" smtClean="0"/>
                        <a:t>Construction et verification de </a:t>
                      </a:r>
                      <a:r>
                        <a:rPr lang="en-US" dirty="0" err="1" smtClean="0"/>
                        <a:t>murs</a:t>
                      </a:r>
                      <a:r>
                        <a:rPr lang="en-US" dirty="0" smtClean="0"/>
                        <a:t> </a:t>
                      </a:r>
                      <a:endParaRPr lang="en-US" dirty="0"/>
                    </a:p>
                  </a:txBody>
                  <a:tcPr/>
                </a:tc>
                <a:tc>
                  <a:txBody>
                    <a:bodyPr/>
                    <a:lstStyle/>
                    <a:p>
                      <a:pPr algn="ctr"/>
                      <a:r>
                        <a:rPr lang="en-US" dirty="0" smtClean="0"/>
                        <a:t>31</a:t>
                      </a:r>
                      <a:r>
                        <a:rPr lang="en-US" baseline="0" dirty="0" smtClean="0"/>
                        <a:t> </a:t>
                      </a:r>
                      <a:r>
                        <a:rPr lang="en-US" baseline="0" dirty="0" err="1" smtClean="0"/>
                        <a:t>Decembre</a:t>
                      </a:r>
                      <a:endParaRPr lang="en-US" dirty="0"/>
                    </a:p>
                  </a:txBody>
                  <a:tcPr/>
                </a:tc>
              </a:tr>
              <a:tr h="370840">
                <a:tc>
                  <a:txBody>
                    <a:bodyPr/>
                    <a:lstStyle/>
                    <a:p>
                      <a:r>
                        <a:rPr lang="en-US" dirty="0" smtClean="0"/>
                        <a:t>Construction et</a:t>
                      </a:r>
                      <a:r>
                        <a:rPr lang="en-US" baseline="0" dirty="0" smtClean="0"/>
                        <a:t> validation de </a:t>
                      </a:r>
                      <a:r>
                        <a:rPr lang="en-US" baseline="0" dirty="0" err="1" smtClean="0"/>
                        <a:t>toiture</a:t>
                      </a:r>
                      <a:endParaRPr lang="en-US" dirty="0"/>
                    </a:p>
                  </a:txBody>
                  <a:tcPr/>
                </a:tc>
                <a:tc>
                  <a:txBody>
                    <a:bodyPr/>
                    <a:lstStyle/>
                    <a:p>
                      <a:pPr algn="ctr"/>
                      <a:r>
                        <a:rPr lang="en-US" u="none" dirty="0" smtClean="0"/>
                        <a:t>20</a:t>
                      </a:r>
                      <a:r>
                        <a:rPr lang="en-US" u="none" baseline="0" dirty="0" smtClean="0"/>
                        <a:t> </a:t>
                      </a:r>
                      <a:r>
                        <a:rPr lang="en-US" u="none" baseline="0" dirty="0" err="1" smtClean="0"/>
                        <a:t>Janivier</a:t>
                      </a:r>
                      <a:r>
                        <a:rPr lang="en-US" u="none" baseline="0" dirty="0" smtClean="0"/>
                        <a:t> 2012</a:t>
                      </a:r>
                      <a:endParaRPr lang="en-US" u="none" dirty="0"/>
                    </a:p>
                  </a:txBody>
                  <a:tcPr/>
                </a:tc>
              </a:tr>
            </a:tbl>
          </a:graphicData>
        </a:graphic>
      </p:graphicFrame>
    </p:spTree>
    <p:extLst>
      <p:ext uri="{BB962C8B-B14F-4D97-AF65-F5344CB8AC3E}">
        <p14:creationId xmlns:p14="http://schemas.microsoft.com/office/powerpoint/2010/main" val="40853292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074"/>
          <p:cNvSpPr>
            <a:spLocks noGrp="1" noRot="1" noChangeArrowheads="1"/>
          </p:cNvSpPr>
          <p:nvPr>
            <p:ph type="title"/>
          </p:nvPr>
        </p:nvSpPr>
        <p:spPr>
          <a:xfrm>
            <a:off x="301625" y="228600"/>
            <a:ext cx="8510588" cy="838200"/>
          </a:xfrm>
        </p:spPr>
        <p:txBody>
          <a:bodyPr/>
          <a:lstStyle/>
          <a:p>
            <a:pPr eaLnBrk="1" hangingPunct="1">
              <a:defRPr/>
            </a:pPr>
            <a:r>
              <a:rPr lang="da-DK" sz="4000" u="sng" dirty="0" smtClean="0">
                <a:latin typeface="Tahoma" pitchFamily="34" charset="0"/>
              </a:rPr>
              <a:t>Questions &amp; Commentaires ?  </a:t>
            </a:r>
          </a:p>
        </p:txBody>
      </p:sp>
      <p:sp>
        <p:nvSpPr>
          <p:cNvPr id="102403" name="Rectangle 3075"/>
          <p:cNvSpPr>
            <a:spLocks noGrp="1" noRot="1" noChangeArrowheads="1"/>
          </p:cNvSpPr>
          <p:nvPr>
            <p:ph idx="1"/>
          </p:nvPr>
        </p:nvSpPr>
        <p:spPr>
          <a:xfrm>
            <a:off x="228600" y="1066800"/>
            <a:ext cx="8540750" cy="5589588"/>
          </a:xfrm>
        </p:spPr>
        <p:txBody>
          <a:bodyPr/>
          <a:lstStyle/>
          <a:p>
            <a:pPr eaLnBrk="1" hangingPunct="1">
              <a:buNone/>
              <a:defRPr/>
            </a:pPr>
            <a:endParaRPr lang="en-US" sz="2000" dirty="0" smtClean="0">
              <a:solidFill>
                <a:schemeClr val="hlink"/>
              </a:solidFill>
              <a:latin typeface="Tahoma" pitchFamily="34" charset="0"/>
            </a:endParaRPr>
          </a:p>
          <a:p>
            <a:pPr eaLnBrk="1" hangingPunct="1">
              <a:buNone/>
              <a:defRPr/>
            </a:pPr>
            <a:endParaRPr lang="en-US" sz="2000" dirty="0" smtClean="0">
              <a:solidFill>
                <a:schemeClr val="hlink"/>
              </a:solidFill>
              <a:latin typeface="Tahoma" pitchFamily="34" charset="0"/>
            </a:endParaRPr>
          </a:p>
          <a:p>
            <a:pPr eaLnBrk="1" hangingPunct="1">
              <a:buNone/>
              <a:defRPr/>
            </a:pPr>
            <a:endParaRPr lang="en-US" sz="2000" dirty="0" smtClean="0">
              <a:solidFill>
                <a:schemeClr val="hlink"/>
              </a:solidFill>
              <a:latin typeface="Tahoma" pitchFamily="34" charset="0"/>
            </a:endParaRPr>
          </a:p>
          <a:p>
            <a:pPr eaLnBrk="1" hangingPunct="1">
              <a:buNone/>
              <a:defRPr/>
            </a:pPr>
            <a:endParaRPr lang="en-US" sz="2000" dirty="0" smtClean="0">
              <a:solidFill>
                <a:schemeClr val="hlink"/>
              </a:solidFill>
              <a:latin typeface="Tahoma" pitchFamily="34" charset="0"/>
            </a:endParaRPr>
          </a:p>
          <a:p>
            <a:pPr eaLnBrk="1" hangingPunct="1">
              <a:buNone/>
              <a:defRPr/>
            </a:pPr>
            <a:r>
              <a:rPr lang="en-US" sz="2000" dirty="0" smtClean="0">
                <a:solidFill>
                  <a:schemeClr val="hlink"/>
                </a:solidFill>
                <a:latin typeface="Tahoma" pitchFamily="34" charset="0"/>
              </a:rPr>
              <a:t> </a:t>
            </a:r>
          </a:p>
          <a:p>
            <a:pPr eaLnBrk="1" hangingPunct="1">
              <a:defRPr/>
            </a:pPr>
            <a:endParaRPr lang="da-DK" sz="2000" dirty="0" smtClean="0">
              <a:solidFill>
                <a:schemeClr val="hlink"/>
              </a:solidFill>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1B234CD8-37EE-4DD8-A42B-0BF9A347ED6B}" type="slidenum">
              <a:rPr lang="da-DK"/>
              <a:pPr>
                <a:defRPr/>
              </a:pPr>
              <a:t>12</a:t>
            </a:fld>
            <a:endParaRPr lang="da-DK"/>
          </a:p>
        </p:txBody>
      </p:sp>
      <p:pic>
        <p:nvPicPr>
          <p:cNvPr id="7" name="Billede 6" descr="images.jpg"/>
          <p:cNvPicPr>
            <a:picLocks noChangeAspect="1"/>
          </p:cNvPicPr>
          <p:nvPr/>
        </p:nvPicPr>
        <p:blipFill>
          <a:blip r:embed="rId2" cstate="print"/>
          <a:stretch>
            <a:fillRect/>
          </a:stretch>
        </p:blipFill>
        <p:spPr>
          <a:xfrm>
            <a:off x="3714743" y="1714488"/>
            <a:ext cx="1857389" cy="3643338"/>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rrowheads="1"/>
          </p:cNvSpPr>
          <p:nvPr>
            <p:ph type="title"/>
          </p:nvPr>
        </p:nvSpPr>
        <p:spPr>
          <a:xfrm>
            <a:off x="285750" y="0"/>
            <a:ext cx="8510588" cy="1325563"/>
          </a:xfrm>
        </p:spPr>
        <p:txBody>
          <a:bodyPr/>
          <a:lstStyle/>
          <a:p>
            <a:pPr>
              <a:defRPr/>
            </a:pPr>
            <a:r>
              <a:rPr lang="da-DK" sz="3600" dirty="0" smtClean="0">
                <a:latin typeface="Tahoma" pitchFamily="34" charset="0"/>
              </a:rPr>
              <a:t> </a:t>
            </a:r>
            <a:r>
              <a:rPr lang="en-US" sz="3200" dirty="0">
                <a:latin typeface="Tahoma" pitchFamily="34" charset="0"/>
              </a:rPr>
              <a:t>RIA </a:t>
            </a:r>
            <a:r>
              <a:rPr lang="en-US" sz="3200" dirty="0" smtClean="0">
                <a:latin typeface="Tahoma" pitchFamily="34" charset="0"/>
              </a:rPr>
              <a:t>project</a:t>
            </a:r>
            <a:r>
              <a:rPr lang="en-US" dirty="0" smtClean="0">
                <a:latin typeface="Tahoma" pitchFamily="34" charset="0"/>
              </a:rPr>
              <a:t> </a:t>
            </a:r>
            <a:r>
              <a:rPr lang="da-DK" sz="3200" dirty="0" smtClean="0">
                <a:latin typeface="Tahoma" pitchFamily="34" charset="0"/>
              </a:rPr>
              <a:t>presentation:</a:t>
            </a:r>
            <a:br>
              <a:rPr lang="da-DK" sz="3200" dirty="0" smtClean="0">
                <a:latin typeface="Tahoma" pitchFamily="34" charset="0"/>
              </a:rPr>
            </a:br>
            <a:r>
              <a:rPr lang="en-US" sz="3200" dirty="0" smtClean="0">
                <a:latin typeface="Tahoma" pitchFamily="34" charset="0"/>
              </a:rPr>
              <a:t>  </a:t>
            </a:r>
            <a:endParaRPr lang="da-DK" sz="3600" u="sng" dirty="0" smtClean="0">
              <a:latin typeface="Tahoma" pitchFamily="34" charset="0"/>
            </a:endParaRPr>
          </a:p>
        </p:txBody>
      </p:sp>
      <p:sp>
        <p:nvSpPr>
          <p:cNvPr id="90115" name="Rectangle 3"/>
          <p:cNvSpPr>
            <a:spLocks noGrp="1" noRot="1" noChangeArrowheads="1"/>
          </p:cNvSpPr>
          <p:nvPr>
            <p:ph idx="1"/>
          </p:nvPr>
        </p:nvSpPr>
        <p:spPr>
          <a:xfrm>
            <a:off x="251520" y="764704"/>
            <a:ext cx="8540750" cy="5589588"/>
          </a:xfrm>
        </p:spPr>
        <p:txBody>
          <a:bodyPr/>
          <a:lstStyle/>
          <a:p>
            <a:pPr marL="0" indent="0" eaLnBrk="1" hangingPunct="1">
              <a:buNone/>
              <a:defRPr/>
            </a:pPr>
            <a:r>
              <a:rPr lang="en-US" sz="2800" dirty="0" smtClean="0">
                <a:latin typeface="Tahoma" pitchFamily="34" charset="0"/>
              </a:rPr>
              <a:t>  </a:t>
            </a:r>
          </a:p>
          <a:p>
            <a:r>
              <a:rPr lang="fr-FR" sz="2800" dirty="0"/>
              <a:t>Objectif du </a:t>
            </a:r>
            <a:r>
              <a:rPr lang="fr-FR" sz="2800" dirty="0" smtClean="0"/>
              <a:t>projet, durée</a:t>
            </a:r>
          </a:p>
          <a:p>
            <a:r>
              <a:rPr lang="fr-FR" sz="2800" dirty="0"/>
              <a:t>Z</a:t>
            </a:r>
            <a:r>
              <a:rPr lang="fr-FR" sz="2800" dirty="0" smtClean="0"/>
              <a:t>one d'exécution</a:t>
            </a:r>
          </a:p>
          <a:p>
            <a:r>
              <a:rPr lang="fr-FR" sz="2800" dirty="0" smtClean="0"/>
              <a:t>Procédure </a:t>
            </a:r>
            <a:r>
              <a:rPr lang="fr-FR" sz="2800" dirty="0"/>
              <a:t>de reconstruction et </a:t>
            </a:r>
            <a:r>
              <a:rPr lang="fr-FR" sz="2800" dirty="0" smtClean="0"/>
              <a:t>composants </a:t>
            </a:r>
            <a:r>
              <a:rPr lang="fr-FR" sz="2800" dirty="0"/>
              <a:t>du </a:t>
            </a:r>
            <a:r>
              <a:rPr lang="fr-FR" sz="2800" dirty="0" smtClean="0"/>
              <a:t>projet</a:t>
            </a:r>
          </a:p>
          <a:p>
            <a:r>
              <a:rPr lang="fr-FR" sz="2800" dirty="0" smtClean="0"/>
              <a:t>Critères </a:t>
            </a:r>
            <a:r>
              <a:rPr lang="fr-FR" sz="2800" dirty="0"/>
              <a:t>de sélection des </a:t>
            </a:r>
            <a:r>
              <a:rPr lang="fr-FR" sz="2800" dirty="0" smtClean="0"/>
              <a:t>bénéficiaires</a:t>
            </a:r>
          </a:p>
          <a:p>
            <a:r>
              <a:rPr lang="fr-FR" sz="2800" dirty="0" smtClean="0"/>
              <a:t>Conception </a:t>
            </a:r>
            <a:r>
              <a:rPr lang="fr-FR" sz="2800" dirty="0"/>
              <a:t>des abris </a:t>
            </a:r>
            <a:r>
              <a:rPr lang="fr-FR" sz="2800" dirty="0" smtClean="0"/>
              <a:t>permanents</a:t>
            </a:r>
          </a:p>
          <a:p>
            <a:r>
              <a:rPr lang="fr-FR" sz="2800" dirty="0" smtClean="0"/>
              <a:t>Prochaine étapes/date limites</a:t>
            </a:r>
          </a:p>
          <a:p>
            <a:r>
              <a:rPr lang="fr-FR" sz="2800" dirty="0" smtClean="0"/>
              <a:t>Questions </a:t>
            </a:r>
            <a:r>
              <a:rPr lang="fr-FR" sz="2800" dirty="0"/>
              <a:t>et commentaires</a:t>
            </a:r>
          </a:p>
          <a:p>
            <a:pPr marL="0" indent="0" eaLnBrk="1" hangingPunct="1">
              <a:buNone/>
              <a:defRPr/>
            </a:pPr>
            <a:endParaRPr lang="en-US" sz="2800" dirty="0" smtClean="0">
              <a:latin typeface="Tahoma" pitchFamily="34" charset="0"/>
            </a:endParaRPr>
          </a:p>
          <a:p>
            <a:pPr marL="0" indent="0" eaLnBrk="1" hangingPunct="1">
              <a:buNone/>
              <a:defRPr/>
            </a:pPr>
            <a:r>
              <a:rPr lang="en-US" sz="2800" dirty="0" smtClean="0">
                <a:latin typeface="Tahoma" pitchFamily="34" charset="0"/>
              </a:rPr>
              <a:t>    </a:t>
            </a:r>
          </a:p>
          <a:p>
            <a:pPr eaLnBrk="1" hangingPunct="1">
              <a:buFont typeface="Wingdings" pitchFamily="2" charset="2"/>
              <a:buNone/>
              <a:defRPr/>
            </a:pPr>
            <a:endParaRPr lang="da-DK" sz="2300" dirty="0" smtClean="0">
              <a:latin typeface="Tahoma" pitchFamily="34" charset="0"/>
            </a:endParaRPr>
          </a:p>
          <a:p>
            <a:pPr eaLnBrk="1" hangingPunct="1">
              <a:defRPr/>
            </a:pPr>
            <a:endParaRPr lang="da-DK" sz="2400" dirty="0" smtClean="0">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F65CB795-DE69-4605-9440-40D7FED28266}" type="slidenum">
              <a:rPr lang="da-DK"/>
              <a:pPr>
                <a:defRPr/>
              </a:pPr>
              <a:t>2</a:t>
            </a:fld>
            <a:endParaRPr lang="da-DK"/>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rrowheads="1"/>
          </p:cNvSpPr>
          <p:nvPr>
            <p:ph type="title"/>
          </p:nvPr>
        </p:nvSpPr>
        <p:spPr>
          <a:xfrm>
            <a:off x="285750" y="0"/>
            <a:ext cx="8510588" cy="1325563"/>
          </a:xfrm>
        </p:spPr>
        <p:txBody>
          <a:bodyPr/>
          <a:lstStyle/>
          <a:p>
            <a:pPr eaLnBrk="1" hangingPunct="1">
              <a:defRPr/>
            </a:pPr>
            <a:r>
              <a:rPr lang="da-DK" sz="4000" dirty="0" smtClean="0">
                <a:latin typeface="Tahoma" pitchFamily="34" charset="0"/>
              </a:rPr>
              <a:t>Objectif du projet et duree</a:t>
            </a:r>
            <a:r>
              <a:rPr lang="da-DK" sz="4000" dirty="0" smtClean="0">
                <a:solidFill>
                  <a:schemeClr val="hlink"/>
                </a:solidFill>
                <a:latin typeface="Tahoma" pitchFamily="34" charset="0"/>
              </a:rPr>
              <a:t>:   </a:t>
            </a:r>
            <a:endParaRPr lang="da-DK" sz="4000" u="sng" dirty="0" smtClean="0">
              <a:solidFill>
                <a:schemeClr val="hlink"/>
              </a:solidFill>
              <a:latin typeface="Tahoma" pitchFamily="34" charset="0"/>
            </a:endParaRPr>
          </a:p>
        </p:txBody>
      </p:sp>
      <p:sp>
        <p:nvSpPr>
          <p:cNvPr id="90115" name="Rectangle 3"/>
          <p:cNvSpPr>
            <a:spLocks noGrp="1" noRot="1" noChangeArrowheads="1"/>
          </p:cNvSpPr>
          <p:nvPr>
            <p:ph idx="1"/>
          </p:nvPr>
        </p:nvSpPr>
        <p:spPr>
          <a:xfrm>
            <a:off x="323528" y="908720"/>
            <a:ext cx="8502972" cy="5104929"/>
          </a:xfrm>
        </p:spPr>
        <p:txBody>
          <a:bodyPr/>
          <a:lstStyle/>
          <a:p>
            <a:pPr eaLnBrk="1" hangingPunct="1">
              <a:buFont typeface="Wingdings" pitchFamily="2" charset="2"/>
              <a:buNone/>
              <a:defRPr/>
            </a:pPr>
            <a:endParaRPr lang="da-DK" sz="2300" dirty="0" smtClean="0">
              <a:latin typeface="Tahoma" pitchFamily="34" charset="0"/>
            </a:endParaRPr>
          </a:p>
          <a:p>
            <a:r>
              <a:rPr lang="fr-FR" sz="4000" dirty="0" smtClean="0"/>
              <a:t>L’objectif d’ADRA est </a:t>
            </a:r>
            <a:r>
              <a:rPr lang="fr-FR" sz="4000" dirty="0"/>
              <a:t>d'aider </a:t>
            </a:r>
            <a:r>
              <a:rPr lang="fr-FR" sz="4000" dirty="0" smtClean="0"/>
              <a:t>420 ménages/3000 personnes a retourner </a:t>
            </a:r>
            <a:r>
              <a:rPr lang="fr-FR" sz="4000" dirty="0"/>
              <a:t>dans leurs </a:t>
            </a:r>
            <a:r>
              <a:rPr lang="fr-FR" sz="4000" dirty="0" smtClean="0"/>
              <a:t>villages</a:t>
            </a:r>
          </a:p>
          <a:p>
            <a:r>
              <a:rPr lang="fr-FR" sz="4000" dirty="0" smtClean="0"/>
              <a:t>Durée du </a:t>
            </a:r>
            <a:r>
              <a:rPr lang="fr-FR" sz="4000" dirty="0"/>
              <a:t>programme: 6</a:t>
            </a:r>
            <a:r>
              <a:rPr lang="fr-FR" sz="4000" dirty="0" smtClean="0"/>
              <a:t> </a:t>
            </a:r>
            <a:r>
              <a:rPr lang="fr-FR" sz="4000" dirty="0"/>
              <a:t>mois </a:t>
            </a:r>
            <a:r>
              <a:rPr lang="fr-FR" sz="4000" dirty="0" smtClean="0"/>
              <a:t>du 1 septembre et le 29 février 2012</a:t>
            </a:r>
          </a:p>
          <a:p>
            <a:r>
              <a:rPr lang="fr-FR" dirty="0" smtClean="0"/>
              <a:t>Localisation: </a:t>
            </a:r>
            <a:r>
              <a:rPr lang="fr-FR" dirty="0" err="1" smtClean="0"/>
              <a:t>Ke-Bouebo</a:t>
            </a:r>
            <a:r>
              <a:rPr lang="fr-FR" dirty="0" smtClean="0"/>
              <a:t>, </a:t>
            </a:r>
            <a:r>
              <a:rPr lang="fr-FR" dirty="0" err="1" smtClean="0"/>
              <a:t>Guibobly</a:t>
            </a:r>
            <a:r>
              <a:rPr lang="fr-FR" dirty="0" smtClean="0"/>
              <a:t>, </a:t>
            </a:r>
            <a:r>
              <a:rPr lang="fr-FR" dirty="0" err="1" smtClean="0"/>
              <a:t>Tahibli</a:t>
            </a:r>
            <a:r>
              <a:rPr lang="fr-FR" dirty="0" smtClean="0"/>
              <a:t>, </a:t>
            </a:r>
            <a:r>
              <a:rPr lang="fr-FR" dirty="0" err="1" smtClean="0"/>
              <a:t>Mayoubli</a:t>
            </a:r>
            <a:r>
              <a:rPr lang="fr-FR" dirty="0" smtClean="0"/>
              <a:t>, </a:t>
            </a:r>
            <a:r>
              <a:rPr lang="fr-FR" dirty="0" err="1" smtClean="0"/>
              <a:t>Sahibli</a:t>
            </a:r>
            <a:r>
              <a:rPr lang="fr-FR" dirty="0" smtClean="0"/>
              <a:t> entre </a:t>
            </a:r>
            <a:r>
              <a:rPr lang="fr-FR" dirty="0" err="1" smtClean="0"/>
              <a:t>Blolequin</a:t>
            </a:r>
            <a:r>
              <a:rPr lang="fr-FR" dirty="0" smtClean="0"/>
              <a:t> et </a:t>
            </a:r>
            <a:r>
              <a:rPr lang="fr-FR" dirty="0" err="1" smtClean="0"/>
              <a:t>Toulepleu</a:t>
            </a:r>
            <a:endParaRPr lang="fr-FR" dirty="0" smtClean="0"/>
          </a:p>
          <a:p>
            <a:pPr algn="just">
              <a:buNone/>
            </a:pPr>
            <a:endParaRPr lang="en-US" sz="2800" i="1" dirty="0" smtClean="0">
              <a:effectLst>
                <a:outerShdw blurRad="38100" dist="38100" dir="2700000" algn="tl">
                  <a:srgbClr val="000000">
                    <a:alpha val="43137"/>
                  </a:srgbClr>
                </a:outerShdw>
              </a:effectLst>
              <a:latin typeface="Tahoma" pitchFamily="34" charset="0"/>
              <a:ea typeface="Tahoma" pitchFamily="34" charset="0"/>
              <a:cs typeface="Tahoma" pitchFamily="34" charset="0"/>
            </a:endParaRPr>
          </a:p>
          <a:p>
            <a:pPr algn="just">
              <a:buNone/>
            </a:pPr>
            <a:r>
              <a:rPr lang="en-US" sz="4000" i="1" u="sng"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endParaRPr lang="da-DK" sz="4000" u="sng" dirty="0" smtClean="0">
              <a:effectLst>
                <a:outerShdw blurRad="38100" dist="38100" dir="2700000" algn="tl">
                  <a:srgbClr val="000000">
                    <a:alpha val="43137"/>
                  </a:srgbClr>
                </a:outerShdw>
              </a:effectLst>
              <a:latin typeface="Tahoma" pitchFamily="34" charset="0"/>
              <a:ea typeface="Tahoma" pitchFamily="34" charset="0"/>
              <a:cs typeface="Tahoma" pitchFamily="34" charset="0"/>
            </a:endParaRPr>
          </a:p>
          <a:p>
            <a:pPr>
              <a:buNone/>
            </a:pPr>
            <a:endParaRPr lang="da-DK" sz="2400" dirty="0" smtClean="0"/>
          </a:p>
          <a:p>
            <a:pPr eaLnBrk="1" hangingPunct="1">
              <a:buNone/>
              <a:defRPr/>
            </a:pPr>
            <a:endParaRPr lang="da-DK" sz="2400" dirty="0" smtClean="0">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F65CB795-DE69-4605-9440-40D7FED28266}" type="slidenum">
              <a:rPr lang="da-DK"/>
              <a:pPr>
                <a:defRPr/>
              </a:pPr>
              <a:t>3</a:t>
            </a:fld>
            <a:endParaRPr lang="da-DK"/>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rrowheads="1"/>
          </p:cNvSpPr>
          <p:nvPr>
            <p:ph type="title"/>
          </p:nvPr>
        </p:nvSpPr>
        <p:spPr>
          <a:xfrm>
            <a:off x="285750" y="0"/>
            <a:ext cx="8510588" cy="1325563"/>
          </a:xfrm>
        </p:spPr>
        <p:txBody>
          <a:bodyPr/>
          <a:lstStyle/>
          <a:p>
            <a:pPr eaLnBrk="1" hangingPunct="1">
              <a:defRPr/>
            </a:pPr>
            <a:r>
              <a:rPr lang="da-DK" sz="4000" dirty="0" smtClean="0">
                <a:latin typeface="Tahoma" pitchFamily="34" charset="0"/>
              </a:rPr>
              <a:t>Composants</a:t>
            </a:r>
            <a:r>
              <a:rPr lang="da-DK" sz="4000" dirty="0" smtClean="0">
                <a:solidFill>
                  <a:schemeClr val="hlink"/>
                </a:solidFill>
                <a:latin typeface="Tahoma" pitchFamily="34" charset="0"/>
              </a:rPr>
              <a:t>:   </a:t>
            </a:r>
            <a:endParaRPr lang="da-DK" sz="4000" u="sng" dirty="0" smtClean="0">
              <a:solidFill>
                <a:schemeClr val="hlink"/>
              </a:solidFill>
              <a:latin typeface="Tahoma" pitchFamily="34" charset="0"/>
            </a:endParaRPr>
          </a:p>
        </p:txBody>
      </p:sp>
      <p:sp>
        <p:nvSpPr>
          <p:cNvPr id="90115" name="Rectangle 3"/>
          <p:cNvSpPr>
            <a:spLocks noGrp="1" noRot="1" noChangeArrowheads="1"/>
          </p:cNvSpPr>
          <p:nvPr>
            <p:ph idx="1"/>
          </p:nvPr>
        </p:nvSpPr>
        <p:spPr>
          <a:xfrm>
            <a:off x="395536" y="692696"/>
            <a:ext cx="8502972" cy="5104929"/>
          </a:xfrm>
        </p:spPr>
        <p:txBody>
          <a:bodyPr/>
          <a:lstStyle/>
          <a:p>
            <a:pPr eaLnBrk="1" hangingPunct="1">
              <a:buFont typeface="Wingdings" pitchFamily="2" charset="2"/>
              <a:buNone/>
              <a:defRPr/>
            </a:pPr>
            <a:endParaRPr lang="da-DK" sz="2300" dirty="0" smtClean="0">
              <a:latin typeface="Tahoma" pitchFamily="34" charset="0"/>
            </a:endParaRPr>
          </a:p>
          <a:p>
            <a:r>
              <a:rPr lang="fr-FR" dirty="0"/>
              <a:t>Reconstruction de </a:t>
            </a:r>
            <a:r>
              <a:rPr lang="fr-FR" dirty="0" smtClean="0"/>
              <a:t>420 </a:t>
            </a:r>
            <a:r>
              <a:rPr lang="fr-FR" dirty="0"/>
              <a:t>abris permanents pour les </a:t>
            </a:r>
            <a:r>
              <a:rPr lang="fr-FR" dirty="0" smtClean="0"/>
              <a:t>ménages retournée les plus vulnérables</a:t>
            </a:r>
          </a:p>
          <a:p>
            <a:r>
              <a:rPr lang="fr-FR" dirty="0" smtClean="0"/>
              <a:t>Distribution de 420 kits </a:t>
            </a:r>
            <a:r>
              <a:rPr lang="fr-FR" dirty="0"/>
              <a:t>NFI </a:t>
            </a:r>
            <a:r>
              <a:rPr lang="fr-FR" dirty="0" smtClean="0"/>
              <a:t>aux </a:t>
            </a:r>
            <a:r>
              <a:rPr lang="fr-FR" dirty="0"/>
              <a:t>ménages </a:t>
            </a:r>
            <a:r>
              <a:rPr lang="fr-FR" dirty="0" smtClean="0"/>
              <a:t>sélectionnés (fourni par UNHCR)</a:t>
            </a:r>
          </a:p>
          <a:p>
            <a:r>
              <a:rPr lang="fr-FR" dirty="0" smtClean="0"/>
              <a:t>Distribution </a:t>
            </a:r>
            <a:r>
              <a:rPr lang="fr-FR" dirty="0"/>
              <a:t>de </a:t>
            </a:r>
            <a:r>
              <a:rPr lang="fr-FR" dirty="0" smtClean="0"/>
              <a:t>420 </a:t>
            </a:r>
            <a:r>
              <a:rPr lang="fr-FR" dirty="0"/>
              <a:t>kits </a:t>
            </a:r>
            <a:r>
              <a:rPr lang="fr-FR" dirty="0" smtClean="0"/>
              <a:t>de maraichage aux </a:t>
            </a:r>
            <a:r>
              <a:rPr lang="fr-FR" dirty="0"/>
              <a:t>ménages </a:t>
            </a:r>
            <a:r>
              <a:rPr lang="fr-FR" dirty="0" smtClean="0"/>
              <a:t>sélectionnés</a:t>
            </a:r>
          </a:p>
          <a:p>
            <a:r>
              <a:rPr lang="fr-FR" dirty="0" smtClean="0"/>
              <a:t>Formation </a:t>
            </a:r>
            <a:r>
              <a:rPr lang="fr-FR" dirty="0"/>
              <a:t>pratique dans la construction de </a:t>
            </a:r>
            <a:r>
              <a:rPr lang="fr-FR" dirty="0" smtClean="0"/>
              <a:t>maisons </a:t>
            </a:r>
            <a:r>
              <a:rPr lang="fr-FR" dirty="0"/>
              <a:t>et </a:t>
            </a:r>
            <a:r>
              <a:rPr lang="fr-FR" dirty="0" smtClean="0"/>
              <a:t>culture </a:t>
            </a:r>
            <a:r>
              <a:rPr lang="fr-FR" dirty="0"/>
              <a:t>maraîchère pour les ménages sélectionnés</a:t>
            </a:r>
          </a:p>
          <a:p>
            <a:pPr algn="just">
              <a:buNone/>
            </a:pPr>
            <a:endParaRPr lang="en-US" sz="2800" i="1" dirty="0" smtClean="0">
              <a:effectLst>
                <a:outerShdw blurRad="38100" dist="38100" dir="2700000" algn="tl">
                  <a:srgbClr val="000000">
                    <a:alpha val="43137"/>
                  </a:srgbClr>
                </a:outerShdw>
              </a:effectLst>
              <a:latin typeface="Tahoma" pitchFamily="34" charset="0"/>
              <a:ea typeface="Tahoma" pitchFamily="34" charset="0"/>
              <a:cs typeface="Tahoma" pitchFamily="34" charset="0"/>
            </a:endParaRPr>
          </a:p>
          <a:p>
            <a:pPr algn="just">
              <a:buNone/>
            </a:pPr>
            <a:r>
              <a:rPr lang="en-US" sz="4000" i="1" u="sng"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endParaRPr lang="da-DK" sz="4000" u="sng" dirty="0" smtClean="0">
              <a:effectLst>
                <a:outerShdw blurRad="38100" dist="38100" dir="2700000" algn="tl">
                  <a:srgbClr val="000000">
                    <a:alpha val="43137"/>
                  </a:srgbClr>
                </a:outerShdw>
              </a:effectLst>
              <a:latin typeface="Tahoma" pitchFamily="34" charset="0"/>
              <a:ea typeface="Tahoma" pitchFamily="34" charset="0"/>
              <a:cs typeface="Tahoma" pitchFamily="34" charset="0"/>
            </a:endParaRPr>
          </a:p>
          <a:p>
            <a:pPr>
              <a:buNone/>
            </a:pPr>
            <a:endParaRPr lang="da-DK" sz="2400" dirty="0" smtClean="0"/>
          </a:p>
          <a:p>
            <a:pPr eaLnBrk="1" hangingPunct="1">
              <a:buNone/>
              <a:defRPr/>
            </a:pPr>
            <a:endParaRPr lang="da-DK" sz="2400" dirty="0" smtClean="0">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F65CB795-DE69-4605-9440-40D7FED28266}" type="slidenum">
              <a:rPr lang="da-DK"/>
              <a:pPr>
                <a:defRPr/>
              </a:pPr>
              <a:t>4</a:t>
            </a:fld>
            <a:endParaRPr lang="da-DK"/>
          </a:p>
        </p:txBody>
      </p:sp>
    </p:spTree>
    <p:extLst>
      <p:ext uri="{BB962C8B-B14F-4D97-AF65-F5344CB8AC3E}">
        <p14:creationId xmlns:p14="http://schemas.microsoft.com/office/powerpoint/2010/main" val="109470721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7772400" cy="747464"/>
          </a:xfrm>
        </p:spPr>
        <p:txBody>
          <a:bodyPr/>
          <a:lstStyle/>
          <a:p>
            <a:r>
              <a:rPr lang="fr-FR" sz="1600" dirty="0"/>
              <a:t>Zone d'exécution</a:t>
            </a:r>
            <a:br>
              <a:rPr lang="fr-FR" sz="1600" dirty="0"/>
            </a:br>
            <a:r>
              <a:rPr lang="en-US" sz="1600" i="1"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 </a:t>
            </a:r>
            <a:br>
              <a:rPr lang="en-US" sz="1600" i="1"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br>
            <a:endParaRPr lang="da-DK" sz="1600" dirty="0"/>
          </a:p>
        </p:txBody>
      </p:sp>
      <p:sp>
        <p:nvSpPr>
          <p:cNvPr id="4" name="Slide Number Placeholder 3"/>
          <p:cNvSpPr>
            <a:spLocks noGrp="1"/>
          </p:cNvSpPr>
          <p:nvPr>
            <p:ph type="sldNum" sz="quarter" idx="4294967295"/>
          </p:nvPr>
        </p:nvSpPr>
        <p:spPr>
          <a:xfrm>
            <a:off x="6858000" y="6245225"/>
            <a:ext cx="2286000" cy="476250"/>
          </a:xfrm>
          <a:prstGeom prst="rect">
            <a:avLst/>
          </a:prstGeom>
        </p:spPr>
        <p:txBody>
          <a:bodyPr/>
          <a:lstStyle/>
          <a:p>
            <a:pPr>
              <a:defRPr/>
            </a:pPr>
            <a:fld id="{531AAF4B-90F7-4108-9BFE-F839248F89BD}" type="slidenum">
              <a:rPr lang="da-DK" smtClean="0"/>
              <a:pPr>
                <a:defRPr/>
              </a:pPr>
              <a:t>5</a:t>
            </a:fld>
            <a:endParaRPr lang="da-DK"/>
          </a:p>
        </p:txBody>
      </p:sp>
      <p:pic>
        <p:nvPicPr>
          <p:cNvPr id="1027" name="Picture 3" descr="MA018-CIV-RefMap-Western_Region-A31-v1-300dp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260648"/>
            <a:ext cx="5544616" cy="640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bwMode="auto">
          <a:xfrm flipH="1" flipV="1">
            <a:off x="2555776" y="3717032"/>
            <a:ext cx="936104" cy="72008"/>
          </a:xfrm>
          <a:prstGeom prst="straightConnector1">
            <a:avLst/>
          </a:prstGeom>
          <a:solidFill>
            <a:schemeClr val="accent1"/>
          </a:solidFill>
          <a:ln w="31750" cap="flat" cmpd="sng" algn="ctr">
            <a:solidFill>
              <a:srgbClr val="FFFF00"/>
            </a:solidFill>
            <a:prstDash val="solid"/>
            <a:round/>
            <a:headEnd type="arrow"/>
            <a:tailEnd type="arrow"/>
          </a:ln>
          <a:effectLst/>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1"/>
            <a:ext cx="8510588" cy="896144"/>
          </a:xfrm>
        </p:spPr>
        <p:txBody>
          <a:bodyPr/>
          <a:lstStyle/>
          <a:p>
            <a:r>
              <a:rPr lang="da-DK" sz="3200" u="sng" dirty="0" smtClean="0">
                <a:latin typeface="Tahoma" pitchFamily="34" charset="0"/>
              </a:rPr>
              <a:t>Reconstruction process:</a:t>
            </a:r>
            <a:endParaRPr lang="da-DK" sz="3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51261919"/>
              </p:ext>
            </p:extLst>
          </p:nvPr>
        </p:nvGraphicFramePr>
        <p:xfrm>
          <a:off x="395536" y="1052736"/>
          <a:ext cx="8518847"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4294967295"/>
          </p:nvPr>
        </p:nvSpPr>
        <p:spPr>
          <a:xfrm>
            <a:off x="6858000" y="6245225"/>
            <a:ext cx="2286000" cy="476250"/>
          </a:xfrm>
          <a:prstGeom prst="rect">
            <a:avLst/>
          </a:prstGeom>
        </p:spPr>
        <p:txBody>
          <a:bodyPr/>
          <a:lstStyle/>
          <a:p>
            <a:pPr>
              <a:defRPr/>
            </a:pPr>
            <a:fld id="{531AAF4B-90F7-4108-9BFE-F839248F89BD}" type="slidenum">
              <a:rPr lang="da-DK" smtClean="0"/>
              <a:pPr>
                <a:defRPr/>
              </a:pPr>
              <a:t>6</a:t>
            </a:fld>
            <a:endParaRPr lang="da-DK"/>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Machines de </a:t>
            </a:r>
            <a:r>
              <a:rPr lang="en-US" dirty="0" err="1" smtClean="0"/>
              <a:t>briques</a:t>
            </a:r>
            <a:r>
              <a:rPr lang="en-US" dirty="0" smtClean="0"/>
              <a: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35696" y="1556792"/>
            <a:ext cx="5486400" cy="4114800"/>
          </a:xfrm>
        </p:spPr>
      </p:pic>
    </p:spTree>
    <p:extLst>
      <p:ext uri="{BB962C8B-B14F-4D97-AF65-F5344CB8AC3E}">
        <p14:creationId xmlns:p14="http://schemas.microsoft.com/office/powerpoint/2010/main" val="672324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323528" y="116632"/>
            <a:ext cx="8510588" cy="550984"/>
          </a:xfrm>
        </p:spPr>
        <p:txBody>
          <a:bodyPr/>
          <a:lstStyle/>
          <a:p>
            <a:pPr eaLnBrk="1" hangingPunct="1">
              <a:defRPr/>
            </a:pPr>
            <a:r>
              <a:rPr lang="da-DK" sz="2800" u="sng" dirty="0" smtClean="0">
                <a:latin typeface="Tahoma" pitchFamily="34" charset="0"/>
              </a:rPr>
              <a:t>Reconstruction process 2:    </a:t>
            </a:r>
          </a:p>
        </p:txBody>
      </p:sp>
      <p:sp>
        <p:nvSpPr>
          <p:cNvPr id="100355" name="Rectangle 3"/>
          <p:cNvSpPr>
            <a:spLocks noGrp="1" noRot="1" noChangeArrowheads="1"/>
          </p:cNvSpPr>
          <p:nvPr>
            <p:ph idx="1"/>
          </p:nvPr>
        </p:nvSpPr>
        <p:spPr>
          <a:xfrm>
            <a:off x="250825" y="1268413"/>
            <a:ext cx="8540750" cy="5589587"/>
          </a:xfrm>
        </p:spPr>
        <p:txBody>
          <a:bodyPr/>
          <a:lstStyle/>
          <a:p>
            <a:pPr eaLnBrk="1" hangingPunct="1">
              <a:buNone/>
              <a:defRPr/>
            </a:pPr>
            <a:r>
              <a:rPr lang="da-DK" dirty="0" smtClean="0">
                <a:solidFill>
                  <a:schemeClr val="hlink"/>
                </a:solidFill>
                <a:latin typeface="Tahoma" pitchFamily="34" charset="0"/>
              </a:rPr>
              <a:t> </a:t>
            </a: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r>
              <a:rPr lang="da-DK" sz="2000" dirty="0" smtClean="0">
                <a:solidFill>
                  <a:schemeClr val="hlink"/>
                </a:solidFill>
                <a:latin typeface="Tahoma" pitchFamily="34" charset="0"/>
              </a:rPr>
              <a:t>    </a:t>
            </a: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b="1" i="1" dirty="0" smtClean="0">
              <a:solidFill>
                <a:schemeClr val="hlink"/>
              </a:solidFill>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3C22B4FD-1D7B-47A8-9A71-495BF7AC88FF}" type="slidenum">
              <a:rPr lang="da-DK"/>
              <a:pPr>
                <a:defRPr/>
              </a:pPr>
              <a:t>8</a:t>
            </a:fld>
            <a:endParaRPr lang="da-DK"/>
          </a:p>
        </p:txBody>
      </p:sp>
      <p:sp>
        <p:nvSpPr>
          <p:cNvPr id="10" name="TextBox 9"/>
          <p:cNvSpPr txBox="1"/>
          <p:nvPr/>
        </p:nvSpPr>
        <p:spPr>
          <a:xfrm>
            <a:off x="251520" y="4293096"/>
            <a:ext cx="8208912" cy="1384995"/>
          </a:xfrm>
          <a:prstGeom prst="rect">
            <a:avLst/>
          </a:prstGeom>
          <a:noFill/>
        </p:spPr>
        <p:txBody>
          <a:bodyPr wrap="square" rtlCol="0">
            <a:spAutoFit/>
          </a:bodyPr>
          <a:lstStyle/>
          <a:p>
            <a:r>
              <a:rPr lang="da-DK" sz="2800" dirty="0" smtClean="0">
                <a:solidFill>
                  <a:srgbClr val="FFC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p>
          <a:p>
            <a:endParaRPr lang="da-DK" sz="2800" dirty="0" smtClean="0">
              <a:solidFill>
                <a:srgbClr val="FFC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a:p>
            <a:r>
              <a:rPr lang="da-DK" sz="2800" dirty="0" smtClean="0">
                <a:solidFill>
                  <a:srgbClr val="FFC000"/>
                </a:solidFill>
                <a:latin typeface="Tahoma" pitchFamily="34" charset="0"/>
                <a:ea typeface="Tahoma" pitchFamily="34" charset="0"/>
                <a:cs typeface="Tahoma" pitchFamily="34" charset="0"/>
              </a:rPr>
              <a:t> </a:t>
            </a:r>
            <a:endParaRPr lang="da-DK" sz="2800" dirty="0">
              <a:solidFill>
                <a:srgbClr val="FFC000"/>
              </a:solidFill>
              <a:latin typeface="Tahoma" pitchFamily="34" charset="0"/>
              <a:ea typeface="Tahoma" pitchFamily="34" charset="0"/>
              <a:cs typeface="Tahoma" pitchFamily="34" charset="0"/>
            </a:endParaRPr>
          </a:p>
        </p:txBody>
      </p:sp>
      <p:graphicFrame>
        <p:nvGraphicFramePr>
          <p:cNvPr id="8" name="Content Placeholder 4"/>
          <p:cNvGraphicFramePr>
            <a:graphicFrameLocks/>
          </p:cNvGraphicFramePr>
          <p:nvPr>
            <p:extLst>
              <p:ext uri="{D42A27DB-BD31-4B8C-83A1-F6EECF244321}">
                <p14:modId xmlns:p14="http://schemas.microsoft.com/office/powerpoint/2010/main" val="658847371"/>
              </p:ext>
            </p:extLst>
          </p:nvPr>
        </p:nvGraphicFramePr>
        <p:xfrm>
          <a:off x="395536" y="764704"/>
          <a:ext cx="8518847"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323528" y="116632"/>
            <a:ext cx="8510588" cy="550984"/>
          </a:xfrm>
        </p:spPr>
        <p:txBody>
          <a:bodyPr/>
          <a:lstStyle/>
          <a:p>
            <a:pPr eaLnBrk="1" hangingPunct="1">
              <a:defRPr/>
            </a:pPr>
            <a:r>
              <a:rPr lang="da-DK" sz="2800" u="sng" dirty="0" smtClean="0">
                <a:latin typeface="Tahoma" pitchFamily="34" charset="0"/>
              </a:rPr>
              <a:t>Criteres de selection des beneficiaires:    </a:t>
            </a:r>
          </a:p>
        </p:txBody>
      </p:sp>
      <p:sp>
        <p:nvSpPr>
          <p:cNvPr id="100355" name="Rectangle 3"/>
          <p:cNvSpPr>
            <a:spLocks noGrp="1" noRot="1" noChangeArrowheads="1"/>
          </p:cNvSpPr>
          <p:nvPr>
            <p:ph idx="1"/>
          </p:nvPr>
        </p:nvSpPr>
        <p:spPr>
          <a:xfrm>
            <a:off x="250825" y="1268413"/>
            <a:ext cx="8540750" cy="5589587"/>
          </a:xfrm>
        </p:spPr>
        <p:txBody>
          <a:bodyPr/>
          <a:lstStyle/>
          <a:p>
            <a:pPr eaLnBrk="1" hangingPunct="1">
              <a:buNone/>
              <a:defRPr/>
            </a:pPr>
            <a:r>
              <a:rPr lang="da-DK" dirty="0" smtClean="0">
                <a:solidFill>
                  <a:schemeClr val="hlink"/>
                </a:solidFill>
                <a:latin typeface="Tahoma" pitchFamily="34" charset="0"/>
              </a:rPr>
              <a:t> </a:t>
            </a: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r>
              <a:rPr lang="da-DK" sz="2000" dirty="0" smtClean="0">
                <a:solidFill>
                  <a:schemeClr val="hlink"/>
                </a:solidFill>
                <a:latin typeface="Tahoma" pitchFamily="34" charset="0"/>
              </a:rPr>
              <a:t>    </a:t>
            </a: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dirty="0" smtClean="0">
              <a:solidFill>
                <a:schemeClr val="hlink"/>
              </a:solidFill>
              <a:latin typeface="Tahoma" pitchFamily="34" charset="0"/>
            </a:endParaRPr>
          </a:p>
          <a:p>
            <a:pPr eaLnBrk="1" hangingPunct="1">
              <a:buNone/>
              <a:defRPr/>
            </a:pPr>
            <a:endParaRPr lang="da-DK" sz="2000" b="1" i="1" dirty="0" smtClean="0">
              <a:solidFill>
                <a:schemeClr val="hlink"/>
              </a:solidFill>
              <a:latin typeface="Tahoma" pitchFamily="34" charset="0"/>
            </a:endParaRPr>
          </a:p>
        </p:txBody>
      </p:sp>
      <p:sp>
        <p:nvSpPr>
          <p:cNvPr id="5" name="Pladsholder til diasnummer 5"/>
          <p:cNvSpPr>
            <a:spLocks noGrp="1"/>
          </p:cNvSpPr>
          <p:nvPr>
            <p:ph type="sldNum" sz="quarter" idx="4294967295"/>
          </p:nvPr>
        </p:nvSpPr>
        <p:spPr>
          <a:xfrm>
            <a:off x="6858000" y="6245225"/>
            <a:ext cx="2286000" cy="476250"/>
          </a:xfrm>
          <a:prstGeom prst="rect">
            <a:avLst/>
          </a:prstGeom>
        </p:spPr>
        <p:txBody>
          <a:bodyPr/>
          <a:lstStyle/>
          <a:p>
            <a:pPr>
              <a:defRPr/>
            </a:pPr>
            <a:fld id="{3C22B4FD-1D7B-47A8-9A71-495BF7AC88FF}" type="slidenum">
              <a:rPr lang="da-DK"/>
              <a:pPr>
                <a:defRPr/>
              </a:pPr>
              <a:t>9</a:t>
            </a:fld>
            <a:endParaRPr lang="da-DK"/>
          </a:p>
        </p:txBody>
      </p:sp>
      <p:sp>
        <p:nvSpPr>
          <p:cNvPr id="10" name="TextBox 9"/>
          <p:cNvSpPr txBox="1"/>
          <p:nvPr/>
        </p:nvSpPr>
        <p:spPr>
          <a:xfrm>
            <a:off x="251520" y="4293096"/>
            <a:ext cx="8208912" cy="1384995"/>
          </a:xfrm>
          <a:prstGeom prst="rect">
            <a:avLst/>
          </a:prstGeom>
          <a:noFill/>
        </p:spPr>
        <p:txBody>
          <a:bodyPr wrap="square" rtlCol="0">
            <a:spAutoFit/>
          </a:bodyPr>
          <a:lstStyle/>
          <a:p>
            <a:r>
              <a:rPr lang="da-DK" sz="2800" dirty="0" smtClean="0">
                <a:solidFill>
                  <a:srgbClr val="FFC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p>
          <a:p>
            <a:endParaRPr lang="da-DK" sz="2800" dirty="0" smtClean="0">
              <a:solidFill>
                <a:srgbClr val="FFC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a:p>
            <a:r>
              <a:rPr lang="da-DK" sz="2800" dirty="0" smtClean="0">
                <a:solidFill>
                  <a:srgbClr val="FFC000"/>
                </a:solidFill>
                <a:latin typeface="Tahoma" pitchFamily="34" charset="0"/>
                <a:ea typeface="Tahoma" pitchFamily="34" charset="0"/>
                <a:cs typeface="Tahoma" pitchFamily="34" charset="0"/>
              </a:rPr>
              <a:t> </a:t>
            </a:r>
            <a:endParaRPr lang="da-DK" sz="2800" dirty="0">
              <a:solidFill>
                <a:srgbClr val="FFC000"/>
              </a:solidFill>
              <a:latin typeface="Tahoma" pitchFamily="34" charset="0"/>
              <a:ea typeface="Tahoma" pitchFamily="34" charset="0"/>
              <a:cs typeface="Tahoma" pitchFamily="34" charset="0"/>
            </a:endParaRPr>
          </a:p>
        </p:txBody>
      </p:sp>
      <p:graphicFrame>
        <p:nvGraphicFramePr>
          <p:cNvPr id="8" name="Content Placeholder 4"/>
          <p:cNvGraphicFramePr>
            <a:graphicFrameLocks/>
          </p:cNvGraphicFramePr>
          <p:nvPr>
            <p:extLst>
              <p:ext uri="{D42A27DB-BD31-4B8C-83A1-F6EECF244321}">
                <p14:modId xmlns:p14="http://schemas.microsoft.com/office/powerpoint/2010/main" val="2716095040"/>
              </p:ext>
            </p:extLst>
          </p:nvPr>
        </p:nvGraphicFramePr>
        <p:xfrm>
          <a:off x="395536" y="764704"/>
          <a:ext cx="8518847"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1475656" y="692695"/>
            <a:ext cx="6048672" cy="1200329"/>
          </a:xfrm>
          <a:prstGeom prst="rect">
            <a:avLst/>
          </a:prstGeom>
          <a:noFill/>
        </p:spPr>
        <p:txBody>
          <a:bodyPr wrap="square" rtlCol="0">
            <a:spAutoFit/>
          </a:bodyPr>
          <a:lstStyle/>
          <a:p>
            <a:r>
              <a:rPr lang="fr-FR" dirty="0"/>
              <a:t>Sélection des bénéficiaires à faire en partenariat avec </a:t>
            </a:r>
            <a:r>
              <a:rPr lang="fr-FR" dirty="0" smtClean="0"/>
              <a:t>les </a:t>
            </a:r>
            <a:r>
              <a:rPr lang="fr-FR" dirty="0"/>
              <a:t>comités de crise </a:t>
            </a:r>
            <a:r>
              <a:rPr lang="fr-FR" dirty="0" smtClean="0"/>
              <a:t>des villages </a:t>
            </a:r>
            <a:r>
              <a:rPr lang="fr-FR" dirty="0"/>
              <a:t>et </a:t>
            </a:r>
            <a:r>
              <a:rPr lang="fr-FR" dirty="0" smtClean="0"/>
              <a:t>les sous préfectures, </a:t>
            </a:r>
            <a:r>
              <a:rPr lang="fr-FR" dirty="0"/>
              <a:t>selon les conditions suivantes </a:t>
            </a:r>
            <a:r>
              <a:rPr lang="fr-FR" dirty="0" smtClean="0"/>
              <a:t>de </a:t>
            </a:r>
            <a:r>
              <a:rPr lang="fr-FR" dirty="0"/>
              <a:t>vulnérabilité des ménages:</a:t>
            </a:r>
            <a:endParaRPr lang="en-US" u="sng" dirty="0"/>
          </a:p>
        </p:txBody>
      </p:sp>
      <p:graphicFrame>
        <p:nvGraphicFramePr>
          <p:cNvPr id="4" name="Table 3"/>
          <p:cNvGraphicFramePr>
            <a:graphicFrameLocks noGrp="1"/>
          </p:cNvGraphicFramePr>
          <p:nvPr>
            <p:extLst>
              <p:ext uri="{D42A27DB-BD31-4B8C-83A1-F6EECF244321}">
                <p14:modId xmlns:p14="http://schemas.microsoft.com/office/powerpoint/2010/main" val="2015075527"/>
              </p:ext>
            </p:extLst>
          </p:nvPr>
        </p:nvGraphicFramePr>
        <p:xfrm>
          <a:off x="1622051" y="1897871"/>
          <a:ext cx="5755882" cy="4324482"/>
        </p:xfrm>
        <a:graphic>
          <a:graphicData uri="http://schemas.openxmlformats.org/drawingml/2006/table">
            <a:tbl>
              <a:tblPr firstRow="1" firstCol="1" bandRow="1">
                <a:tableStyleId>{B301B821-A1FF-4177-AEE7-76D212191A09}</a:tableStyleId>
              </a:tblPr>
              <a:tblGrid>
                <a:gridCol w="2877941"/>
                <a:gridCol w="2877941"/>
              </a:tblGrid>
              <a:tr h="266297">
                <a:tc gridSpan="2">
                  <a:txBody>
                    <a:bodyPr/>
                    <a:lstStyle/>
                    <a:p>
                      <a:pPr marL="0" marR="0" algn="ctr">
                        <a:lnSpc>
                          <a:spcPct val="115000"/>
                        </a:lnSpc>
                        <a:spcBef>
                          <a:spcPts val="0"/>
                        </a:spcBef>
                        <a:spcAft>
                          <a:spcPts val="0"/>
                        </a:spcAft>
                      </a:pPr>
                      <a:r>
                        <a:rPr lang="en-US" sz="1400" dirty="0" err="1" smtClean="0">
                          <a:effectLst/>
                          <a:latin typeface="Tahoma" pitchFamily="34" charset="0"/>
                          <a:ea typeface="Tahoma" pitchFamily="34" charset="0"/>
                          <a:cs typeface="Tahoma" pitchFamily="34" charset="0"/>
                        </a:rPr>
                        <a:t>Criteres</a:t>
                      </a:r>
                      <a:r>
                        <a:rPr lang="en-US" sz="1400" dirty="0" smtClean="0">
                          <a:effectLst/>
                          <a:latin typeface="Tahoma" pitchFamily="34" charset="0"/>
                          <a:ea typeface="Tahoma" pitchFamily="34" charset="0"/>
                          <a:cs typeface="Tahoma" pitchFamily="34" charset="0"/>
                        </a:rPr>
                        <a:t>  </a:t>
                      </a:r>
                      <a:r>
                        <a:rPr lang="en-US" sz="1400" dirty="0" err="1" smtClean="0">
                          <a:effectLst/>
                          <a:latin typeface="Tahoma" pitchFamily="34" charset="0"/>
                          <a:ea typeface="Tahoma" pitchFamily="34" charset="0"/>
                          <a:cs typeface="Tahoma" pitchFamily="34" charset="0"/>
                        </a:rPr>
                        <a:t>d’eligibilite</a:t>
                      </a:r>
                      <a:endParaRPr lang="en-US" sz="1400" dirty="0">
                        <a:solidFill>
                          <a:srgbClr val="365F91"/>
                        </a:solidFill>
                        <a:effectLst/>
                        <a:latin typeface="Tahoma" pitchFamily="34" charset="0"/>
                        <a:ea typeface="Tahoma" pitchFamily="34" charset="0"/>
                        <a:cs typeface="Tahoma" pitchFamily="34" charset="0"/>
                      </a:endParaRPr>
                    </a:p>
                  </a:txBody>
                  <a:tcPr marL="51940" marR="51940" marT="0" marB="0"/>
                </a:tc>
                <a:tc hMerge="1">
                  <a:txBody>
                    <a:bodyPr/>
                    <a:lstStyle/>
                    <a:p>
                      <a:endParaRPr lang="en-US"/>
                    </a:p>
                  </a:txBody>
                  <a:tcPr/>
                </a:tc>
              </a:tr>
              <a:tr h="562573">
                <a:tc>
                  <a:txBody>
                    <a:bodyPr/>
                    <a:lstStyle/>
                    <a:p>
                      <a:pPr marL="0" marR="0">
                        <a:lnSpc>
                          <a:spcPct val="115000"/>
                        </a:lnSpc>
                        <a:spcBef>
                          <a:spcPts val="0"/>
                        </a:spcBef>
                        <a:spcAft>
                          <a:spcPts val="0"/>
                        </a:spcAft>
                      </a:pPr>
                      <a:r>
                        <a:rPr lang="en-US" sz="1400" dirty="0" smtClean="0">
                          <a:effectLst/>
                          <a:latin typeface="Tahoma" pitchFamily="34" charset="0"/>
                          <a:ea typeface="Tahoma" pitchFamily="34" charset="0"/>
                          <a:cs typeface="Tahoma" pitchFamily="34" charset="0"/>
                        </a:rPr>
                        <a:t>Preconditions</a:t>
                      </a:r>
                      <a:r>
                        <a:rPr lang="en-US" sz="1400" baseline="0" dirty="0" smtClean="0">
                          <a:effectLst/>
                          <a:latin typeface="Tahoma" pitchFamily="34" charset="0"/>
                          <a:ea typeface="Tahoma" pitchFamily="34" charset="0"/>
                          <a:cs typeface="Tahoma" pitchFamily="34" charset="0"/>
                        </a:rPr>
                        <a:t> de </a:t>
                      </a:r>
                      <a:r>
                        <a:rPr lang="en-US" sz="1400" baseline="0" dirty="0" err="1" smtClean="0">
                          <a:effectLst/>
                          <a:latin typeface="Tahoma" pitchFamily="34" charset="0"/>
                          <a:ea typeface="Tahoma" pitchFamily="34" charset="0"/>
                          <a:cs typeface="Tahoma" pitchFamily="34" charset="0"/>
                        </a:rPr>
                        <a:t>maison</a:t>
                      </a:r>
                      <a:endParaRPr lang="en-US" sz="1400"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b="1" dirty="0" err="1" smtClean="0">
                          <a:effectLst/>
                          <a:latin typeface="Tahoma" pitchFamily="34" charset="0"/>
                          <a:ea typeface="Tahoma" pitchFamily="34" charset="0"/>
                          <a:cs typeface="Tahoma" pitchFamily="34" charset="0"/>
                        </a:rPr>
                        <a:t>Criteres</a:t>
                      </a:r>
                      <a:r>
                        <a:rPr lang="en-US" sz="1400" b="1" dirty="0" smtClean="0">
                          <a:effectLst/>
                          <a:latin typeface="Tahoma" pitchFamily="34" charset="0"/>
                          <a:ea typeface="Tahoma" pitchFamily="34" charset="0"/>
                          <a:cs typeface="Tahoma" pitchFamily="34" charset="0"/>
                        </a:rPr>
                        <a:t> de </a:t>
                      </a:r>
                      <a:r>
                        <a:rPr lang="en-US" sz="1400" b="1" dirty="0" err="1" smtClean="0">
                          <a:effectLst/>
                          <a:latin typeface="Tahoma" pitchFamily="34" charset="0"/>
                          <a:ea typeface="Tahoma" pitchFamily="34" charset="0"/>
                          <a:cs typeface="Tahoma" pitchFamily="34" charset="0"/>
                        </a:rPr>
                        <a:t>vulnerabilite</a:t>
                      </a:r>
                      <a:r>
                        <a:rPr lang="en-US" sz="1400" b="1" baseline="0" dirty="0" smtClean="0">
                          <a:effectLst/>
                          <a:latin typeface="Tahoma" pitchFamily="34" charset="0"/>
                          <a:ea typeface="Tahoma" pitchFamily="34" charset="0"/>
                          <a:cs typeface="Tahoma" pitchFamily="34" charset="0"/>
                        </a:rPr>
                        <a:t> des </a:t>
                      </a:r>
                      <a:r>
                        <a:rPr lang="en-US" sz="1400" b="1" baseline="0" dirty="0" err="1" smtClean="0">
                          <a:effectLst/>
                          <a:latin typeface="Tahoma" pitchFamily="34" charset="0"/>
                          <a:ea typeface="Tahoma" pitchFamily="34" charset="0"/>
                          <a:cs typeface="Tahoma" pitchFamily="34" charset="0"/>
                        </a:rPr>
                        <a:t>menages</a:t>
                      </a:r>
                      <a:endParaRPr lang="en-US" sz="1400" b="1" dirty="0">
                        <a:solidFill>
                          <a:srgbClr val="365F91"/>
                        </a:solidFill>
                        <a:effectLst/>
                        <a:latin typeface="Tahoma" pitchFamily="34" charset="0"/>
                        <a:ea typeface="Tahoma" pitchFamily="34" charset="0"/>
                        <a:cs typeface="Tahoma" pitchFamily="34" charset="0"/>
                      </a:endParaRPr>
                    </a:p>
                  </a:txBody>
                  <a:tcPr marL="51940" marR="51940" marT="0" marB="0"/>
                </a:tc>
              </a:tr>
              <a:tr h="562573">
                <a:tc>
                  <a:txBody>
                    <a:bodyPr/>
                    <a:lstStyle/>
                    <a:p>
                      <a:pPr marL="0" marR="0">
                        <a:lnSpc>
                          <a:spcPct val="115000"/>
                        </a:lnSpc>
                        <a:spcBef>
                          <a:spcPts val="0"/>
                        </a:spcBef>
                        <a:spcAft>
                          <a:spcPts val="0"/>
                        </a:spcAft>
                      </a:pPr>
                      <a:r>
                        <a:rPr lang="en-US" sz="1400" b="0" i="1" dirty="0" err="1" smtClean="0">
                          <a:effectLst/>
                          <a:latin typeface="Tahoma" pitchFamily="34" charset="0"/>
                          <a:ea typeface="Tahoma" pitchFamily="34" charset="0"/>
                          <a:cs typeface="Tahoma" pitchFamily="34" charset="0"/>
                        </a:rPr>
                        <a:t>Maisons</a:t>
                      </a:r>
                      <a:r>
                        <a:rPr lang="en-US" sz="1400" b="0" i="1" dirty="0" smtClean="0">
                          <a:effectLst/>
                          <a:latin typeface="Tahoma" pitchFamily="34" charset="0"/>
                          <a:ea typeface="Tahoma" pitchFamily="34" charset="0"/>
                          <a:cs typeface="Tahoma" pitchFamily="34" charset="0"/>
                        </a:rPr>
                        <a:t> en </a:t>
                      </a:r>
                      <a:r>
                        <a:rPr lang="en-US" sz="1400" b="0" i="1" dirty="0" err="1" smtClean="0">
                          <a:effectLst/>
                          <a:latin typeface="Tahoma" pitchFamily="34" charset="0"/>
                          <a:ea typeface="Tahoma" pitchFamily="34" charset="0"/>
                          <a:cs typeface="Tahoma" pitchFamily="34" charset="0"/>
                        </a:rPr>
                        <a:t>banco</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i="1" dirty="0" err="1" smtClean="0">
                          <a:effectLst/>
                          <a:latin typeface="Tahoma" pitchFamily="34" charset="0"/>
                          <a:ea typeface="Tahoma" pitchFamily="34" charset="0"/>
                          <a:cs typeface="Tahoma" pitchFamily="34" charset="0"/>
                        </a:rPr>
                        <a:t>Personnes</a:t>
                      </a:r>
                      <a:r>
                        <a:rPr lang="en-US" sz="1400" i="1" dirty="0" smtClean="0">
                          <a:effectLst/>
                          <a:latin typeface="Tahoma" pitchFamily="34" charset="0"/>
                          <a:ea typeface="Tahoma" pitchFamily="34" charset="0"/>
                          <a:cs typeface="Tahoma" pitchFamily="34" charset="0"/>
                        </a:rPr>
                        <a:t> </a:t>
                      </a:r>
                      <a:r>
                        <a:rPr lang="en-US" sz="1400" i="1" dirty="0" err="1" smtClean="0">
                          <a:effectLst/>
                          <a:latin typeface="Tahoma" pitchFamily="34" charset="0"/>
                          <a:ea typeface="Tahoma" pitchFamily="34" charset="0"/>
                          <a:cs typeface="Tahoma" pitchFamily="34" charset="0"/>
                        </a:rPr>
                        <a:t>agees</a:t>
                      </a:r>
                      <a:r>
                        <a:rPr lang="en-US" sz="1400" i="1" dirty="0" smtClean="0">
                          <a:effectLst/>
                          <a:latin typeface="Tahoma" pitchFamily="34" charset="0"/>
                          <a:ea typeface="Tahoma" pitchFamily="34" charset="0"/>
                          <a:cs typeface="Tahoma" pitchFamily="34" charset="0"/>
                        </a:rPr>
                        <a:t> (+ de</a:t>
                      </a:r>
                      <a:r>
                        <a:rPr lang="en-US" sz="1400" i="1" baseline="0" dirty="0" smtClean="0">
                          <a:effectLst/>
                          <a:latin typeface="Tahoma" pitchFamily="34" charset="0"/>
                          <a:ea typeface="Tahoma" pitchFamily="34" charset="0"/>
                          <a:cs typeface="Tahoma" pitchFamily="34" charset="0"/>
                        </a:rPr>
                        <a:t> 60 </a:t>
                      </a:r>
                      <a:r>
                        <a:rPr lang="en-US" sz="1400" i="1" baseline="0" dirty="0" err="1" smtClean="0">
                          <a:effectLst/>
                          <a:latin typeface="Tahoma" pitchFamily="34" charset="0"/>
                          <a:ea typeface="Tahoma" pitchFamily="34" charset="0"/>
                          <a:cs typeface="Tahoma" pitchFamily="34" charset="0"/>
                        </a:rPr>
                        <a:t>ans</a:t>
                      </a:r>
                      <a:r>
                        <a:rPr lang="en-US" sz="1400" i="1" dirty="0" smtClean="0">
                          <a:effectLst/>
                          <a:latin typeface="Tahoma" pitchFamily="34" charset="0"/>
                          <a:ea typeface="Tahoma" pitchFamily="34" charset="0"/>
                          <a:cs typeface="Tahoma" pitchFamily="34" charset="0"/>
                        </a:rPr>
                        <a:t>)</a:t>
                      </a:r>
                      <a:endParaRPr lang="en-US" sz="1400" i="1" dirty="0">
                        <a:solidFill>
                          <a:srgbClr val="365F91"/>
                        </a:solidFill>
                        <a:effectLst/>
                        <a:latin typeface="Tahoma" pitchFamily="34" charset="0"/>
                        <a:ea typeface="Tahoma" pitchFamily="34" charset="0"/>
                        <a:cs typeface="Tahoma" pitchFamily="34" charset="0"/>
                      </a:endParaRPr>
                    </a:p>
                  </a:txBody>
                  <a:tcPr marL="51940" marR="51940" marT="0" marB="0"/>
                </a:tc>
              </a:tr>
              <a:tr h="562573">
                <a:tc>
                  <a:txBody>
                    <a:bodyPr/>
                    <a:lstStyle/>
                    <a:p>
                      <a:pPr marL="0" marR="0">
                        <a:lnSpc>
                          <a:spcPct val="115000"/>
                        </a:lnSpc>
                        <a:spcBef>
                          <a:spcPts val="0"/>
                        </a:spcBef>
                        <a:spcAft>
                          <a:spcPts val="0"/>
                        </a:spcAft>
                      </a:pPr>
                      <a:r>
                        <a:rPr lang="en-US" sz="1400" b="0" i="1" dirty="0" err="1" smtClean="0">
                          <a:effectLst/>
                          <a:latin typeface="Tahoma" pitchFamily="34" charset="0"/>
                          <a:ea typeface="Tahoma" pitchFamily="34" charset="0"/>
                          <a:cs typeface="Tahoma" pitchFamily="34" charset="0"/>
                        </a:rPr>
                        <a:t>Maison</a:t>
                      </a:r>
                      <a:r>
                        <a:rPr lang="en-US" sz="1400" b="0" i="1" baseline="0" dirty="0" smtClean="0">
                          <a:effectLst/>
                          <a:latin typeface="Tahoma" pitchFamily="34" charset="0"/>
                          <a:ea typeface="Tahoma" pitchFamily="34" charset="0"/>
                          <a:cs typeface="Tahoma" pitchFamily="34" charset="0"/>
                        </a:rPr>
                        <a:t> en </a:t>
                      </a:r>
                      <a:r>
                        <a:rPr lang="en-US" sz="1400" b="0" i="1" baseline="0" dirty="0" err="1" smtClean="0">
                          <a:effectLst/>
                          <a:latin typeface="Tahoma" pitchFamily="34" charset="0"/>
                          <a:ea typeface="Tahoma" pitchFamily="34" charset="0"/>
                          <a:cs typeface="Tahoma" pitchFamily="34" charset="0"/>
                        </a:rPr>
                        <a:t>b</a:t>
                      </a:r>
                      <a:r>
                        <a:rPr lang="en-US" sz="1400" b="0" i="1" dirty="0" err="1" smtClean="0">
                          <a:effectLst/>
                          <a:latin typeface="Tahoma" pitchFamily="34" charset="0"/>
                          <a:ea typeface="Tahoma" pitchFamily="34" charset="0"/>
                          <a:cs typeface="Tahoma" pitchFamily="34" charset="0"/>
                        </a:rPr>
                        <a:t>riques</a:t>
                      </a:r>
                      <a:r>
                        <a:rPr lang="en-US" sz="1400" b="0" i="1" dirty="0" smtClean="0">
                          <a:effectLst/>
                          <a:latin typeface="Tahoma" pitchFamily="34" charset="0"/>
                          <a:ea typeface="Tahoma" pitchFamily="34" charset="0"/>
                          <a:cs typeface="Tahoma" pitchFamily="34" charset="0"/>
                        </a:rPr>
                        <a:t> </a:t>
                      </a:r>
                      <a:r>
                        <a:rPr lang="en-US" sz="1400" b="0" i="1" dirty="0">
                          <a:effectLst/>
                          <a:latin typeface="Tahoma" pitchFamily="34" charset="0"/>
                          <a:ea typeface="Tahoma" pitchFamily="34" charset="0"/>
                          <a:cs typeface="Tahoma" pitchFamily="34" charset="0"/>
                        </a:rPr>
                        <a:t>de </a:t>
                      </a:r>
                      <a:r>
                        <a:rPr lang="en-US" sz="1400" b="0" i="1" dirty="0" err="1" smtClean="0">
                          <a:effectLst/>
                          <a:latin typeface="Tahoma" pitchFamily="34" charset="0"/>
                          <a:ea typeface="Tahoma" pitchFamily="34" charset="0"/>
                          <a:cs typeface="Tahoma" pitchFamily="34" charset="0"/>
                        </a:rPr>
                        <a:t>terre</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i="1" dirty="0" err="1" smtClean="0">
                          <a:effectLst/>
                          <a:latin typeface="Tahoma" pitchFamily="34" charset="0"/>
                          <a:ea typeface="Tahoma" pitchFamily="34" charset="0"/>
                          <a:cs typeface="Tahoma" pitchFamily="34" charset="0"/>
                        </a:rPr>
                        <a:t>Handicape</a:t>
                      </a:r>
                      <a:r>
                        <a:rPr lang="en-US" sz="1400" i="1" dirty="0" smtClean="0">
                          <a:effectLst/>
                          <a:latin typeface="Tahoma" pitchFamily="34" charset="0"/>
                          <a:ea typeface="Tahoma" pitchFamily="34" charset="0"/>
                          <a:cs typeface="Tahoma" pitchFamily="34" charset="0"/>
                        </a:rPr>
                        <a:t> au </a:t>
                      </a:r>
                      <a:r>
                        <a:rPr lang="en-US" sz="1400" i="1" dirty="0" err="1" smtClean="0">
                          <a:effectLst/>
                          <a:latin typeface="Tahoma" pitchFamily="34" charset="0"/>
                          <a:ea typeface="Tahoma" pitchFamily="34" charset="0"/>
                          <a:cs typeface="Tahoma" pitchFamily="34" charset="0"/>
                        </a:rPr>
                        <a:t>sein</a:t>
                      </a:r>
                      <a:r>
                        <a:rPr lang="en-US" sz="1400" i="1" dirty="0" smtClean="0">
                          <a:effectLst/>
                          <a:latin typeface="Tahoma" pitchFamily="34" charset="0"/>
                          <a:ea typeface="Tahoma" pitchFamily="34" charset="0"/>
                          <a:cs typeface="Tahoma" pitchFamily="34" charset="0"/>
                        </a:rPr>
                        <a:t> de la </a:t>
                      </a:r>
                      <a:r>
                        <a:rPr lang="en-US" sz="1400" i="1" dirty="0" err="1" smtClean="0">
                          <a:effectLst/>
                          <a:latin typeface="Tahoma" pitchFamily="34" charset="0"/>
                          <a:ea typeface="Tahoma" pitchFamily="34" charset="0"/>
                          <a:cs typeface="Tahoma" pitchFamily="34" charset="0"/>
                        </a:rPr>
                        <a:t>famille</a:t>
                      </a:r>
                      <a:r>
                        <a:rPr lang="en-US" sz="1400" i="1" baseline="0" dirty="0" smtClean="0">
                          <a:effectLst/>
                          <a:latin typeface="Tahoma" pitchFamily="34" charset="0"/>
                          <a:ea typeface="Tahoma" pitchFamily="34" charset="0"/>
                          <a:cs typeface="Tahoma" pitchFamily="34" charset="0"/>
                        </a:rPr>
                        <a:t> (mental </a:t>
                      </a:r>
                      <a:r>
                        <a:rPr lang="en-US" sz="1400" i="1" baseline="0" dirty="0" err="1" smtClean="0">
                          <a:effectLst/>
                          <a:latin typeface="Tahoma" pitchFamily="34" charset="0"/>
                          <a:ea typeface="Tahoma" pitchFamily="34" charset="0"/>
                          <a:cs typeface="Tahoma" pitchFamily="34" charset="0"/>
                        </a:rPr>
                        <a:t>ou</a:t>
                      </a:r>
                      <a:r>
                        <a:rPr lang="en-US" sz="1400" i="1" baseline="0" dirty="0" smtClean="0">
                          <a:effectLst/>
                          <a:latin typeface="Tahoma" pitchFamily="34" charset="0"/>
                          <a:ea typeface="Tahoma" pitchFamily="34" charset="0"/>
                          <a:cs typeface="Tahoma" pitchFamily="34" charset="0"/>
                        </a:rPr>
                        <a:t> physique)</a:t>
                      </a:r>
                      <a:endParaRPr lang="en-US" sz="1400" i="1" dirty="0">
                        <a:solidFill>
                          <a:srgbClr val="365F91"/>
                        </a:solidFill>
                        <a:effectLst/>
                        <a:latin typeface="Tahoma" pitchFamily="34" charset="0"/>
                        <a:ea typeface="Tahoma" pitchFamily="34" charset="0"/>
                        <a:cs typeface="Tahoma" pitchFamily="34" charset="0"/>
                      </a:endParaRPr>
                    </a:p>
                  </a:txBody>
                  <a:tcPr marL="51940" marR="51940" marT="0" marB="0"/>
                </a:tc>
              </a:tr>
              <a:tr h="839179">
                <a:tc>
                  <a:txBody>
                    <a:bodyPr/>
                    <a:lstStyle/>
                    <a:p>
                      <a:pPr marL="0" marR="0">
                        <a:lnSpc>
                          <a:spcPct val="115000"/>
                        </a:lnSpc>
                        <a:spcBef>
                          <a:spcPts val="0"/>
                        </a:spcBef>
                        <a:spcAft>
                          <a:spcPts val="0"/>
                        </a:spcAft>
                      </a:pPr>
                      <a:r>
                        <a:rPr lang="en-US" sz="1400" b="0" i="1" dirty="0" err="1" smtClean="0">
                          <a:effectLst/>
                          <a:latin typeface="Tahoma" pitchFamily="34" charset="0"/>
                          <a:ea typeface="Tahoma" pitchFamily="34" charset="0"/>
                          <a:cs typeface="Tahoma" pitchFamily="34" charset="0"/>
                        </a:rPr>
                        <a:t>Maisons</a:t>
                      </a:r>
                      <a:r>
                        <a:rPr lang="en-US" sz="1400" b="0" i="1" dirty="0" smtClean="0">
                          <a:effectLst/>
                          <a:latin typeface="Tahoma" pitchFamily="34" charset="0"/>
                          <a:ea typeface="Tahoma" pitchFamily="34" charset="0"/>
                          <a:cs typeface="Tahoma" pitchFamily="34" charset="0"/>
                        </a:rPr>
                        <a:t> non </a:t>
                      </a:r>
                      <a:r>
                        <a:rPr lang="en-US" sz="1400" b="0" i="1" dirty="0" err="1" smtClean="0">
                          <a:effectLst/>
                          <a:latin typeface="Tahoma" pitchFamily="34" charset="0"/>
                          <a:ea typeface="Tahoma" pitchFamily="34" charset="0"/>
                          <a:cs typeface="Tahoma" pitchFamily="34" charset="0"/>
                        </a:rPr>
                        <a:t>reparables</a:t>
                      </a:r>
                      <a:r>
                        <a:rPr lang="en-US" sz="1400" b="0" i="1" dirty="0" smtClean="0">
                          <a:effectLst/>
                          <a:latin typeface="Tahoma" pitchFamily="34" charset="0"/>
                          <a:ea typeface="Tahoma" pitchFamily="34" charset="0"/>
                          <a:cs typeface="Tahoma" pitchFamily="34" charset="0"/>
                        </a:rPr>
                        <a:t> (</a:t>
                      </a:r>
                      <a:r>
                        <a:rPr lang="en-US" sz="1400" b="0" i="1" dirty="0" err="1" smtClean="0">
                          <a:effectLst/>
                          <a:latin typeface="Tahoma" pitchFamily="34" charset="0"/>
                          <a:ea typeface="Tahoma" pitchFamily="34" charset="0"/>
                          <a:cs typeface="Tahoma" pitchFamily="34" charset="0"/>
                        </a:rPr>
                        <a:t>detruites</a:t>
                      </a:r>
                      <a:r>
                        <a:rPr lang="en-US" sz="1400" b="0" i="1" dirty="0" smtClean="0">
                          <a:effectLst/>
                          <a:latin typeface="Tahoma" pitchFamily="34" charset="0"/>
                          <a:ea typeface="Tahoma" pitchFamily="34" charset="0"/>
                          <a:cs typeface="Tahoma" pitchFamily="34" charset="0"/>
                        </a:rPr>
                        <a:t> - </a:t>
                      </a:r>
                      <a:r>
                        <a:rPr lang="en-US" sz="1400" b="0" i="1" dirty="0">
                          <a:effectLst/>
                          <a:latin typeface="Tahoma" pitchFamily="34" charset="0"/>
                          <a:ea typeface="Tahoma" pitchFamily="34" charset="0"/>
                          <a:cs typeface="Tahoma" pitchFamily="34" charset="0"/>
                        </a:rPr>
                        <a:t>Cat. 4)</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i="1" dirty="0" err="1" smtClean="0">
                          <a:effectLst/>
                          <a:latin typeface="Tahoma" pitchFamily="34" charset="0"/>
                          <a:ea typeface="Tahoma" pitchFamily="34" charset="0"/>
                          <a:cs typeface="Tahoma" pitchFamily="34" charset="0"/>
                        </a:rPr>
                        <a:t>Menage</a:t>
                      </a:r>
                      <a:r>
                        <a:rPr lang="en-US" sz="1400" i="1" baseline="0" dirty="0" smtClean="0">
                          <a:effectLst/>
                          <a:latin typeface="Tahoma" pitchFamily="34" charset="0"/>
                          <a:ea typeface="Tahoma" pitchFamily="34" charset="0"/>
                          <a:cs typeface="Tahoma" pitchFamily="34" charset="0"/>
                        </a:rPr>
                        <a:t> </a:t>
                      </a:r>
                      <a:r>
                        <a:rPr lang="en-US" sz="1400" i="1" baseline="0" dirty="0" err="1" smtClean="0">
                          <a:effectLst/>
                          <a:latin typeface="Tahoma" pitchFamily="34" charset="0"/>
                          <a:ea typeface="Tahoma" pitchFamily="34" charset="0"/>
                          <a:cs typeface="Tahoma" pitchFamily="34" charset="0"/>
                        </a:rPr>
                        <a:t>gere</a:t>
                      </a:r>
                      <a:r>
                        <a:rPr lang="en-US" sz="1400" i="1" baseline="0" dirty="0" smtClean="0">
                          <a:effectLst/>
                          <a:latin typeface="Tahoma" pitchFamily="34" charset="0"/>
                          <a:ea typeface="Tahoma" pitchFamily="34" charset="0"/>
                          <a:cs typeface="Tahoma" pitchFamily="34" charset="0"/>
                        </a:rPr>
                        <a:t> par un enfant</a:t>
                      </a:r>
                      <a:r>
                        <a:rPr lang="en-US" sz="1400" i="1" dirty="0" smtClean="0">
                          <a:effectLst/>
                          <a:latin typeface="Tahoma" pitchFamily="34" charset="0"/>
                          <a:ea typeface="Tahoma" pitchFamily="34" charset="0"/>
                          <a:cs typeface="Tahoma" pitchFamily="34" charset="0"/>
                        </a:rPr>
                        <a:t> (</a:t>
                      </a:r>
                      <a:r>
                        <a:rPr lang="en-US" sz="1400" i="1" dirty="0" err="1" smtClean="0">
                          <a:effectLst/>
                          <a:latin typeface="Tahoma" pitchFamily="34" charset="0"/>
                          <a:ea typeface="Tahoma" pitchFamily="34" charset="0"/>
                          <a:cs typeface="Tahoma" pitchFamily="34" charset="0"/>
                        </a:rPr>
                        <a:t>jusqu’a</a:t>
                      </a:r>
                      <a:r>
                        <a:rPr lang="en-US" sz="1400" i="1" dirty="0" smtClean="0">
                          <a:effectLst/>
                          <a:latin typeface="Tahoma" pitchFamily="34" charset="0"/>
                          <a:ea typeface="Tahoma" pitchFamily="34" charset="0"/>
                          <a:cs typeface="Tahoma" pitchFamily="34" charset="0"/>
                        </a:rPr>
                        <a:t> 18 </a:t>
                      </a:r>
                      <a:r>
                        <a:rPr lang="en-US" sz="1400" i="1" dirty="0" err="1" smtClean="0">
                          <a:effectLst/>
                          <a:latin typeface="Tahoma" pitchFamily="34" charset="0"/>
                          <a:ea typeface="Tahoma" pitchFamily="34" charset="0"/>
                          <a:cs typeface="Tahoma" pitchFamily="34" charset="0"/>
                        </a:rPr>
                        <a:t>ans</a:t>
                      </a:r>
                      <a:r>
                        <a:rPr lang="en-US" sz="1400" i="1" dirty="0" smtClean="0">
                          <a:effectLst/>
                          <a:latin typeface="Tahoma" pitchFamily="34" charset="0"/>
                          <a:ea typeface="Tahoma" pitchFamily="34" charset="0"/>
                          <a:cs typeface="Tahoma" pitchFamily="34" charset="0"/>
                        </a:rPr>
                        <a:t>)</a:t>
                      </a:r>
                      <a:endParaRPr lang="en-US" sz="1400" i="1" dirty="0">
                        <a:solidFill>
                          <a:srgbClr val="365F91"/>
                        </a:solidFill>
                        <a:effectLst/>
                        <a:latin typeface="Tahoma" pitchFamily="34" charset="0"/>
                        <a:ea typeface="Tahoma" pitchFamily="34" charset="0"/>
                        <a:cs typeface="Tahoma" pitchFamily="34" charset="0"/>
                      </a:endParaRPr>
                    </a:p>
                  </a:txBody>
                  <a:tcPr marL="51940" marR="51940" marT="0" marB="0"/>
                </a:tc>
              </a:tr>
              <a:tr h="500020">
                <a:tc>
                  <a:txBody>
                    <a:bodyPr/>
                    <a:lstStyle/>
                    <a:p>
                      <a:pPr marL="0" marR="0">
                        <a:lnSpc>
                          <a:spcPct val="115000"/>
                        </a:lnSpc>
                        <a:spcBef>
                          <a:spcPts val="0"/>
                        </a:spcBef>
                        <a:spcAft>
                          <a:spcPts val="0"/>
                        </a:spcAft>
                      </a:pPr>
                      <a:r>
                        <a:rPr lang="en-US" sz="1400" b="0" i="1" dirty="0" err="1" smtClean="0">
                          <a:effectLst/>
                          <a:latin typeface="Tahoma" pitchFamily="34" charset="0"/>
                          <a:ea typeface="Tahoma" pitchFamily="34" charset="0"/>
                          <a:cs typeface="Tahoma" pitchFamily="34" charset="0"/>
                        </a:rPr>
                        <a:t>Proprietaire</a:t>
                      </a:r>
                      <a:r>
                        <a:rPr lang="en-US" sz="1400" b="0" i="1" dirty="0" smtClean="0">
                          <a:effectLst/>
                          <a:latin typeface="Tahoma" pitchFamily="34" charset="0"/>
                          <a:ea typeface="Tahoma" pitchFamily="34" charset="0"/>
                          <a:cs typeface="Tahoma" pitchFamily="34" charset="0"/>
                        </a:rPr>
                        <a:t> </a:t>
                      </a:r>
                      <a:r>
                        <a:rPr lang="en-US" sz="1400" b="0" i="1" dirty="0" err="1" smtClean="0">
                          <a:effectLst/>
                          <a:latin typeface="Tahoma" pitchFamily="34" charset="0"/>
                          <a:ea typeface="Tahoma" pitchFamily="34" charset="0"/>
                          <a:cs typeface="Tahoma" pitchFamily="34" charset="0"/>
                        </a:rPr>
                        <a:t>foncier</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i="1" dirty="0" err="1" smtClean="0">
                          <a:effectLst/>
                          <a:latin typeface="Tahoma" pitchFamily="34" charset="0"/>
                          <a:ea typeface="Tahoma" pitchFamily="34" charset="0"/>
                          <a:cs typeface="Tahoma" pitchFamily="34" charset="0"/>
                        </a:rPr>
                        <a:t>Menage</a:t>
                      </a:r>
                      <a:r>
                        <a:rPr lang="en-US" sz="1400" i="1" baseline="0" dirty="0" smtClean="0">
                          <a:effectLst/>
                          <a:latin typeface="Tahoma" pitchFamily="34" charset="0"/>
                          <a:ea typeface="Tahoma" pitchFamily="34" charset="0"/>
                          <a:cs typeface="Tahoma" pitchFamily="34" charset="0"/>
                        </a:rPr>
                        <a:t> </a:t>
                      </a:r>
                      <a:r>
                        <a:rPr lang="en-US" sz="1400" i="1" baseline="0" dirty="0" err="1" smtClean="0">
                          <a:effectLst/>
                          <a:latin typeface="Tahoma" pitchFamily="34" charset="0"/>
                          <a:ea typeface="Tahoma" pitchFamily="34" charset="0"/>
                          <a:cs typeface="Tahoma" pitchFamily="34" charset="0"/>
                        </a:rPr>
                        <a:t>gere</a:t>
                      </a:r>
                      <a:r>
                        <a:rPr lang="en-US" sz="1400" i="1" baseline="0" dirty="0" smtClean="0">
                          <a:effectLst/>
                          <a:latin typeface="Tahoma" pitchFamily="34" charset="0"/>
                          <a:ea typeface="Tahoma" pitchFamily="34" charset="0"/>
                          <a:cs typeface="Tahoma" pitchFamily="34" charset="0"/>
                        </a:rPr>
                        <a:t> par </a:t>
                      </a:r>
                      <a:r>
                        <a:rPr lang="en-US" sz="1400" i="1" baseline="0" dirty="0" err="1" smtClean="0">
                          <a:effectLst/>
                          <a:latin typeface="Tahoma" pitchFamily="34" charset="0"/>
                          <a:ea typeface="Tahoma" pitchFamily="34" charset="0"/>
                          <a:cs typeface="Tahoma" pitchFamily="34" charset="0"/>
                        </a:rPr>
                        <a:t>une</a:t>
                      </a:r>
                      <a:r>
                        <a:rPr lang="en-US" sz="1400" i="1" baseline="0" dirty="0" smtClean="0">
                          <a:effectLst/>
                          <a:latin typeface="Tahoma" pitchFamily="34" charset="0"/>
                          <a:ea typeface="Tahoma" pitchFamily="34" charset="0"/>
                          <a:cs typeface="Tahoma" pitchFamily="34" charset="0"/>
                        </a:rPr>
                        <a:t> femme</a:t>
                      </a:r>
                      <a:endParaRPr lang="en-US" sz="1400" i="1" dirty="0">
                        <a:solidFill>
                          <a:srgbClr val="365F91"/>
                        </a:solidFill>
                        <a:effectLst/>
                        <a:latin typeface="Tahoma" pitchFamily="34" charset="0"/>
                        <a:ea typeface="Tahoma" pitchFamily="34" charset="0"/>
                        <a:cs typeface="Tahoma" pitchFamily="34" charset="0"/>
                      </a:endParaRPr>
                    </a:p>
                  </a:txBody>
                  <a:tcPr marL="51940" marR="51940" marT="0" marB="0"/>
                </a:tc>
              </a:tr>
              <a:tr h="695596">
                <a:tc>
                  <a:txBody>
                    <a:bodyPr/>
                    <a:lstStyle/>
                    <a:p>
                      <a:pPr marL="0" marR="0">
                        <a:lnSpc>
                          <a:spcPct val="115000"/>
                        </a:lnSpc>
                        <a:spcBef>
                          <a:spcPts val="0"/>
                        </a:spcBef>
                        <a:spcAft>
                          <a:spcPts val="0"/>
                        </a:spcAft>
                      </a:pPr>
                      <a:r>
                        <a:rPr lang="en-US" sz="1400" b="0" i="1" dirty="0" err="1" smtClean="0">
                          <a:effectLst/>
                          <a:latin typeface="Tahoma" pitchFamily="34" charset="0"/>
                          <a:ea typeface="Tahoma" pitchFamily="34" charset="0"/>
                          <a:cs typeface="Tahoma" pitchFamily="34" charset="0"/>
                        </a:rPr>
                        <a:t>Rapatries</a:t>
                      </a:r>
                      <a:r>
                        <a:rPr lang="en-US" sz="1400" b="0" i="1" dirty="0" smtClean="0">
                          <a:effectLst/>
                          <a:latin typeface="Tahoma" pitchFamily="34" charset="0"/>
                          <a:ea typeface="Tahoma" pitchFamily="34" charset="0"/>
                          <a:cs typeface="Tahoma" pitchFamily="34" charset="0"/>
                        </a:rPr>
                        <a:t> presents au village</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i="1" dirty="0" err="1" smtClean="0">
                          <a:effectLst/>
                          <a:latin typeface="Tahoma" pitchFamily="34" charset="0"/>
                          <a:ea typeface="Tahoma" pitchFamily="34" charset="0"/>
                          <a:cs typeface="Tahoma" pitchFamily="34" charset="0"/>
                        </a:rPr>
                        <a:t>Veuve</a:t>
                      </a:r>
                      <a:r>
                        <a:rPr lang="en-US" sz="1400" i="1" dirty="0" smtClean="0">
                          <a:effectLst/>
                          <a:latin typeface="Tahoma" pitchFamily="34" charset="0"/>
                          <a:ea typeface="Tahoma" pitchFamily="34" charset="0"/>
                          <a:cs typeface="Tahoma" pitchFamily="34" charset="0"/>
                        </a:rPr>
                        <a:t>, femme</a:t>
                      </a:r>
                      <a:r>
                        <a:rPr lang="en-US" sz="1400" i="1" baseline="0" dirty="0" smtClean="0">
                          <a:effectLst/>
                          <a:latin typeface="Tahoma" pitchFamily="34" charset="0"/>
                          <a:ea typeface="Tahoma" pitchFamily="34" charset="0"/>
                          <a:cs typeface="Tahoma" pitchFamily="34" charset="0"/>
                        </a:rPr>
                        <a:t> </a:t>
                      </a:r>
                      <a:r>
                        <a:rPr lang="en-US" sz="1400" i="1" baseline="0" dirty="0" err="1" smtClean="0">
                          <a:effectLst/>
                          <a:latin typeface="Tahoma" pitchFamily="34" charset="0"/>
                          <a:ea typeface="Tahoma" pitchFamily="34" charset="0"/>
                          <a:cs typeface="Tahoma" pitchFamily="34" charset="0"/>
                        </a:rPr>
                        <a:t>abandonnee</a:t>
                      </a:r>
                      <a:endParaRPr lang="en-US" sz="1400" i="1" dirty="0">
                        <a:solidFill>
                          <a:srgbClr val="365F91"/>
                        </a:solidFill>
                        <a:effectLst/>
                        <a:latin typeface="Tahoma" pitchFamily="34" charset="0"/>
                        <a:ea typeface="Tahoma" pitchFamily="34" charset="0"/>
                        <a:cs typeface="Tahoma" pitchFamily="34" charset="0"/>
                      </a:endParaRPr>
                    </a:p>
                  </a:txBody>
                  <a:tcPr marL="51940" marR="51940" marT="0" marB="0"/>
                </a:tc>
              </a:tr>
              <a:tr h="335671">
                <a:tc>
                  <a:txBody>
                    <a:bodyPr/>
                    <a:lstStyle/>
                    <a:p>
                      <a:pPr marL="0" marR="0">
                        <a:lnSpc>
                          <a:spcPct val="115000"/>
                        </a:lnSpc>
                        <a:spcBef>
                          <a:spcPts val="0"/>
                        </a:spcBef>
                        <a:spcAft>
                          <a:spcPts val="0"/>
                        </a:spcAft>
                      </a:pPr>
                      <a:r>
                        <a:rPr lang="en-US" sz="1400" b="0" i="1" dirty="0" smtClean="0">
                          <a:effectLst/>
                          <a:latin typeface="Tahoma" pitchFamily="34" charset="0"/>
                          <a:ea typeface="Tahoma" pitchFamily="34" charset="0"/>
                          <a:cs typeface="Tahoma" pitchFamily="34" charset="0"/>
                        </a:rPr>
                        <a:t>Reconstruction non </a:t>
                      </a:r>
                      <a:r>
                        <a:rPr lang="en-US" sz="1400" b="0" i="1" dirty="0" err="1" smtClean="0">
                          <a:effectLst/>
                          <a:latin typeface="Tahoma" pitchFamily="34" charset="0"/>
                          <a:ea typeface="Tahoma" pitchFamily="34" charset="0"/>
                          <a:cs typeface="Tahoma" pitchFamily="34" charset="0"/>
                        </a:rPr>
                        <a:t>commencee</a:t>
                      </a:r>
                      <a:endParaRPr lang="en-US" sz="1400" b="0" i="1" dirty="0">
                        <a:solidFill>
                          <a:srgbClr val="365F91"/>
                        </a:solidFill>
                        <a:effectLst/>
                        <a:latin typeface="Tahoma" pitchFamily="34" charset="0"/>
                        <a:ea typeface="Tahoma" pitchFamily="34" charset="0"/>
                        <a:cs typeface="Tahoma" pitchFamily="34" charset="0"/>
                      </a:endParaRPr>
                    </a:p>
                  </a:txBody>
                  <a:tcPr marL="51940" marR="51940" marT="0" marB="0"/>
                </a:tc>
                <a:tc>
                  <a:txBody>
                    <a:bodyPr/>
                    <a:lstStyle/>
                    <a:p>
                      <a:pPr marL="0" marR="0">
                        <a:lnSpc>
                          <a:spcPct val="115000"/>
                        </a:lnSpc>
                        <a:spcBef>
                          <a:spcPts val="0"/>
                        </a:spcBef>
                        <a:spcAft>
                          <a:spcPts val="0"/>
                        </a:spcAft>
                      </a:pPr>
                      <a:r>
                        <a:rPr lang="en-US" sz="1400" dirty="0">
                          <a:effectLst/>
                          <a:latin typeface="Tahoma" pitchFamily="34" charset="0"/>
                          <a:ea typeface="Tahoma" pitchFamily="34" charset="0"/>
                          <a:cs typeface="Tahoma" pitchFamily="34" charset="0"/>
                        </a:rPr>
                        <a:t> </a:t>
                      </a:r>
                      <a:endParaRPr lang="en-US" sz="1400" dirty="0">
                        <a:solidFill>
                          <a:srgbClr val="365F91"/>
                        </a:solidFill>
                        <a:effectLst/>
                        <a:latin typeface="Tahoma" pitchFamily="34" charset="0"/>
                        <a:ea typeface="Tahoma" pitchFamily="34" charset="0"/>
                        <a:cs typeface="Tahoma" pitchFamily="34" charset="0"/>
                      </a:endParaRPr>
                    </a:p>
                  </a:txBody>
                  <a:tcPr marL="51940" marR="51940" marT="0" marB="0"/>
                </a:tc>
              </a:tr>
            </a:tbl>
          </a:graphicData>
        </a:graphic>
      </p:graphicFrame>
    </p:spTree>
    <p:extLst>
      <p:ext uri="{BB962C8B-B14F-4D97-AF65-F5344CB8AC3E}">
        <p14:creationId xmlns:p14="http://schemas.microsoft.com/office/powerpoint/2010/main" val="149055353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ADRA">
  <a:themeElements>
    <a:clrScheme name="Office Theme 14">
      <a:dk1>
        <a:srgbClr val="2A4251"/>
      </a:dk1>
      <a:lt1>
        <a:srgbClr val="FFFFFF"/>
      </a:lt1>
      <a:dk2>
        <a:srgbClr val="314E5F"/>
      </a:dk2>
      <a:lt2>
        <a:srgbClr val="FFFFFF"/>
      </a:lt2>
      <a:accent1>
        <a:srgbClr val="42423A"/>
      </a:accent1>
      <a:accent2>
        <a:srgbClr val="770006"/>
      </a:accent2>
      <a:accent3>
        <a:srgbClr val="ADB2B6"/>
      </a:accent3>
      <a:accent4>
        <a:srgbClr val="DADADA"/>
      </a:accent4>
      <a:accent5>
        <a:srgbClr val="B0B0AE"/>
      </a:accent5>
      <a:accent6>
        <a:srgbClr val="6B0005"/>
      </a:accent6>
      <a:hlink>
        <a:srgbClr val="4A8A85"/>
      </a:hlink>
      <a:folHlink>
        <a:srgbClr val="A1610D"/>
      </a:folHlink>
    </a:clrScheme>
    <a:fontScheme name="Office Theme">
      <a:majorFont>
        <a:latin typeface="Verdana"/>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Office Theme 13">
        <a:dk1>
          <a:srgbClr val="1B2A35"/>
        </a:dk1>
        <a:lt1>
          <a:srgbClr val="FFFFFF"/>
        </a:lt1>
        <a:dk2>
          <a:srgbClr val="263D4B"/>
        </a:dk2>
        <a:lt2>
          <a:srgbClr val="FFFFFF"/>
        </a:lt2>
        <a:accent1>
          <a:srgbClr val="42423A"/>
        </a:accent1>
        <a:accent2>
          <a:srgbClr val="770006"/>
        </a:accent2>
        <a:accent3>
          <a:srgbClr val="ACAFB1"/>
        </a:accent3>
        <a:accent4>
          <a:srgbClr val="DADADA"/>
        </a:accent4>
        <a:accent5>
          <a:srgbClr val="B0B0AE"/>
        </a:accent5>
        <a:accent6>
          <a:srgbClr val="6B0005"/>
        </a:accent6>
        <a:hlink>
          <a:srgbClr val="4A8A85"/>
        </a:hlink>
        <a:folHlink>
          <a:srgbClr val="A1610D"/>
        </a:folHlink>
      </a:clrScheme>
      <a:clrMap bg1="dk2" tx1="lt1" bg2="dk1" tx2="lt2" accent1="accent1" accent2="accent2" accent3="accent3" accent4="accent4" accent5="accent5" accent6="accent6" hlink="hlink" folHlink="folHlink"/>
    </a:extraClrScheme>
    <a:extraClrScheme>
      <a:clrScheme name="Office Theme 14">
        <a:dk1>
          <a:srgbClr val="2A4251"/>
        </a:dk1>
        <a:lt1>
          <a:srgbClr val="FFFFFF"/>
        </a:lt1>
        <a:dk2>
          <a:srgbClr val="314E5F"/>
        </a:dk2>
        <a:lt2>
          <a:srgbClr val="FFFFFF"/>
        </a:lt2>
        <a:accent1>
          <a:srgbClr val="42423A"/>
        </a:accent1>
        <a:accent2>
          <a:srgbClr val="770006"/>
        </a:accent2>
        <a:accent3>
          <a:srgbClr val="ADB2B6"/>
        </a:accent3>
        <a:accent4>
          <a:srgbClr val="DADADA"/>
        </a:accent4>
        <a:accent5>
          <a:srgbClr val="B0B0AE"/>
        </a:accent5>
        <a:accent6>
          <a:srgbClr val="6B0005"/>
        </a:accent6>
        <a:hlink>
          <a:srgbClr val="4A8A85"/>
        </a:hlink>
        <a:folHlink>
          <a:srgbClr val="A1610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ADRA</Template>
  <TotalTime>3611</TotalTime>
  <Words>625</Words>
  <Application>Microsoft Office PowerPoint</Application>
  <PresentationFormat>On-screen Show (4:3)</PresentationFormat>
  <Paragraphs>137</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ADRA</vt:lpstr>
      <vt:lpstr> ADRA Returnee Integrated Assistance  (RIA) Project </vt:lpstr>
      <vt:lpstr> RIA project presentation:   </vt:lpstr>
      <vt:lpstr>Objectif du projet et duree:   </vt:lpstr>
      <vt:lpstr>Composants:   </vt:lpstr>
      <vt:lpstr>Zone d'exécution   </vt:lpstr>
      <vt:lpstr>Reconstruction process:</vt:lpstr>
      <vt:lpstr>Machines de briques:</vt:lpstr>
      <vt:lpstr>Reconstruction process 2:    </vt:lpstr>
      <vt:lpstr>Criteres de selection des beneficiaires:    </vt:lpstr>
      <vt:lpstr>Description de l’abri permanent:     </vt:lpstr>
      <vt:lpstr>Prochaine Etapes:     </vt:lpstr>
      <vt:lpstr>Questions &amp; Commentaires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Outdoor Adventure Therapy Program Extension period 2007 Stakeholder presentation</dc:title>
  <dc:creator>Klaas Overlade</dc:creator>
  <cp:lastModifiedBy>RIA1</cp:lastModifiedBy>
  <cp:revision>475</cp:revision>
  <cp:lastPrinted>2011-06-27T11:48:38Z</cp:lastPrinted>
  <dcterms:created xsi:type="dcterms:W3CDTF">2007-03-15T10:25:09Z</dcterms:created>
  <dcterms:modified xsi:type="dcterms:W3CDTF">2011-10-26T07:57:19Z</dcterms:modified>
</cp:coreProperties>
</file>